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1"/>
  </p:notesMasterIdLst>
  <p:handoutMasterIdLst>
    <p:handoutMasterId r:id="rId22"/>
  </p:handoutMasterIdLst>
  <p:sldIdLst>
    <p:sldId id="257" r:id="rId3"/>
    <p:sldId id="270" r:id="rId4"/>
    <p:sldId id="272" r:id="rId5"/>
    <p:sldId id="273" r:id="rId6"/>
    <p:sldId id="258" r:id="rId7"/>
    <p:sldId id="260" r:id="rId8"/>
    <p:sldId id="261" r:id="rId9"/>
    <p:sldId id="259" r:id="rId10"/>
    <p:sldId id="262" r:id="rId11"/>
    <p:sldId id="263" r:id="rId12"/>
    <p:sldId id="264" r:id="rId13"/>
    <p:sldId id="265" r:id="rId14"/>
    <p:sldId id="271" r:id="rId15"/>
    <p:sldId id="286" r:id="rId16"/>
    <p:sldId id="266" r:id="rId17"/>
    <p:sldId id="267" r:id="rId18"/>
    <p:sldId id="268" r:id="rId19"/>
    <p:sldId id="269" r:id="rId20"/>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6086" autoAdjust="0"/>
  </p:normalViewPr>
  <p:slideViewPr>
    <p:cSldViewPr>
      <p:cViewPr varScale="1">
        <p:scale>
          <a:sx n="102" d="100"/>
          <a:sy n="102" d="100"/>
        </p:scale>
        <p:origin x="1212" y="114"/>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74" d="100"/>
          <a:sy n="74" d="100"/>
        </p:scale>
        <p:origin x="3204" y="78"/>
      </p:cViewPr>
      <p:guideLst>
        <p:guide orient="horz" pos="3024"/>
        <p:guide pos="230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43" tIns="48322" rIns="96643" bIns="48322"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p:cNvSpPr>
            <a:spLocks noGrp="1"/>
          </p:cNvSpPr>
          <p:nvPr>
            <p:ph type="dt" sz="quarter" idx="1"/>
          </p:nvPr>
        </p:nvSpPr>
        <p:spPr>
          <a:xfrm>
            <a:off x="4143587" y="1"/>
            <a:ext cx="3169920" cy="480060"/>
          </a:xfrm>
          <a:prstGeom prst="rect">
            <a:avLst/>
          </a:prstGeom>
        </p:spPr>
        <p:txBody>
          <a:bodyPr vert="horz" lIns="96643" tIns="48322" rIns="96643" bIns="48322" rtlCol="0"/>
          <a:lstStyle>
            <a:lvl1pPr algn="r">
              <a:defRPr sz="1200"/>
            </a:lvl1pPr>
          </a:lstStyle>
          <a:p>
            <a:r>
              <a:rPr lang="en-US" sz="1000">
                <a:latin typeface="Arial" panose="020B0604020202020204" pitchFamily="34" charset="0"/>
                <a:cs typeface="Arial" panose="020B0604020202020204" pitchFamily="34" charset="0"/>
              </a:rPr>
              <a:t>5/23/2021 pm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0" y="9119475"/>
            <a:ext cx="3169920" cy="480060"/>
          </a:xfrm>
          <a:prstGeom prst="rect">
            <a:avLst/>
          </a:prstGeom>
        </p:spPr>
        <p:txBody>
          <a:bodyPr vert="horz" lIns="96643" tIns="48322" rIns="96643" bIns="48322"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p:cNvSpPr>
            <a:spLocks noGrp="1"/>
          </p:cNvSpPr>
          <p:nvPr>
            <p:ph type="sldNum" sz="quarter" idx="3"/>
          </p:nvPr>
        </p:nvSpPr>
        <p:spPr>
          <a:xfrm>
            <a:off x="4143587" y="9119475"/>
            <a:ext cx="3169920" cy="480060"/>
          </a:xfrm>
          <a:prstGeom prst="rect">
            <a:avLst/>
          </a:prstGeom>
        </p:spPr>
        <p:txBody>
          <a:bodyPr vert="horz" lIns="96643" tIns="48322" rIns="96643" bIns="48322" rtlCol="0" anchor="b"/>
          <a:lstStyle>
            <a:lvl1pPr algn="r">
              <a:defRPr sz="1200"/>
            </a:lvl1pPr>
          </a:lstStyle>
          <a:p>
            <a:fld id="{696D52BD-4F9A-4513-BA98-41A40704F70C}" type="slidenum">
              <a:rPr lang="en-US" sz="1000">
                <a:latin typeface="Arial" panose="020B0604020202020204" pitchFamily="34" charset="0"/>
                <a:cs typeface="Arial" panose="020B0604020202020204" pitchFamily="34" charset="0"/>
              </a:rPr>
              <a:pPr/>
              <a:t>‹#›</a:t>
            </a:fld>
            <a:endParaRPr lang="en-US" sz="1000">
              <a:latin typeface="Arial" panose="020B0604020202020204" pitchFamily="34" charset="0"/>
              <a:cs typeface="Arial" panose="020B0604020202020204" pitchFamily="34" charset="0"/>
            </a:endParaRPr>
          </a:p>
        </p:txBody>
      </p:sp>
    </p:spTree>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426" cy="481370"/>
          </a:xfrm>
          <a:prstGeom prst="rect">
            <a:avLst/>
          </a:prstGeom>
        </p:spPr>
        <p:txBody>
          <a:bodyPr vert="horz" lIns="94531" tIns="47265" rIns="94531" bIns="47265" rtlCol="0"/>
          <a:lstStyle>
            <a:lvl1pPr algn="l">
              <a:defRPr sz="1200"/>
            </a:lvl1pPr>
          </a:lstStyle>
          <a:p>
            <a:endParaRPr lang="en-US"/>
          </a:p>
        </p:txBody>
      </p:sp>
      <p:sp>
        <p:nvSpPr>
          <p:cNvPr id="3" name="Date Placeholder 2"/>
          <p:cNvSpPr>
            <a:spLocks noGrp="1"/>
          </p:cNvSpPr>
          <p:nvPr>
            <p:ph type="dt" idx="1"/>
          </p:nvPr>
        </p:nvSpPr>
        <p:spPr>
          <a:xfrm>
            <a:off x="4144128" y="0"/>
            <a:ext cx="3169425" cy="481370"/>
          </a:xfrm>
          <a:prstGeom prst="rect">
            <a:avLst/>
          </a:prstGeom>
        </p:spPr>
        <p:txBody>
          <a:bodyPr vert="horz" lIns="94531" tIns="47265" rIns="94531" bIns="47265" rtlCol="0"/>
          <a:lstStyle>
            <a:lvl1pPr algn="r">
              <a:defRPr sz="1200"/>
            </a:lvl1pPr>
          </a:lstStyle>
          <a:p>
            <a:r>
              <a:rPr lang="en-US"/>
              <a:t>5/23/2021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4531" tIns="47265" rIns="94531" bIns="47265" rtlCol="0" anchor="ctr"/>
          <a:lstStyle/>
          <a:p>
            <a:endParaRPr lang="en-US"/>
          </a:p>
        </p:txBody>
      </p:sp>
      <p:sp>
        <p:nvSpPr>
          <p:cNvPr id="5" name="Notes Placeholder 4"/>
          <p:cNvSpPr>
            <a:spLocks noGrp="1"/>
          </p:cNvSpPr>
          <p:nvPr>
            <p:ph type="body" sz="quarter" idx="3"/>
          </p:nvPr>
        </p:nvSpPr>
        <p:spPr>
          <a:xfrm>
            <a:off x="731027" y="4620496"/>
            <a:ext cx="5853148" cy="3780555"/>
          </a:xfrm>
          <a:prstGeom prst="rect">
            <a:avLst/>
          </a:prstGeom>
        </p:spPr>
        <p:txBody>
          <a:bodyPr vert="horz" lIns="94531" tIns="47265" rIns="94531" bIns="4726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831"/>
            <a:ext cx="3169426" cy="481370"/>
          </a:xfrm>
          <a:prstGeom prst="rect">
            <a:avLst/>
          </a:prstGeom>
        </p:spPr>
        <p:txBody>
          <a:bodyPr vert="horz" lIns="94531" tIns="47265" rIns="94531" bIns="47265"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4128" y="9119831"/>
            <a:ext cx="3169425" cy="481370"/>
          </a:xfrm>
          <a:prstGeom prst="rect">
            <a:avLst/>
          </a:prstGeom>
        </p:spPr>
        <p:txBody>
          <a:bodyPr vert="horz" lIns="94531" tIns="47265" rIns="94531" bIns="47265" rtlCol="0" anchor="b"/>
          <a:lstStyle>
            <a:lvl1pPr algn="r">
              <a:defRPr sz="1200"/>
            </a:lvl1pPr>
          </a:lstStyle>
          <a:p>
            <a:fld id="{F95F841C-88F3-42B9-BCCF-F429C245B894}" type="slidenum">
              <a:rPr lang="en-US" smtClean="0"/>
              <a:t>‹#›</a:t>
            </a:fld>
            <a:endParaRPr lang="en-US"/>
          </a:p>
        </p:txBody>
      </p:sp>
    </p:spTree>
    <p:extLst>
      <p:ext uri="{BB962C8B-B14F-4D97-AF65-F5344CB8AC3E}">
        <p14:creationId xmlns:p14="http://schemas.microsoft.com/office/powerpoint/2010/main" val="2582934408"/>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9EAA82E-C413-4810-821E-84CEDBFD01C2}" type="datetimeFigureOut">
              <a:rPr lang="en-US" smtClean="0"/>
              <a:pPr/>
              <a:t>5/22/2021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0BF80B6-71B8-41E5-B983-819D2AEC6F42}" type="slidenum">
              <a:rPr lang="en-US" smtClean="0"/>
              <a:pPr/>
              <a:t>‹#›</a:t>
            </a:fld>
            <a:endParaRPr lang="en-US"/>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9EAA82E-C413-4810-821E-84CEDBFD01C2}" type="datetimeFigureOut">
              <a:rPr lang="en-US" smtClean="0"/>
              <a:pPr/>
              <a:t>5/22/2021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BF80B6-71B8-41E5-B983-819D2AEC6F42}" type="slidenum">
              <a:rPr lang="en-US" smtClean="0"/>
              <a:pPr/>
              <a:t>‹#›</a:t>
            </a:fld>
            <a:endParaRPr lang="en-US"/>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9EAA82E-C413-4810-821E-84CEDBFD01C2}" type="datetimeFigureOut">
              <a:rPr lang="en-US" smtClean="0"/>
              <a:pPr/>
              <a:t>5/22/2021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BF80B6-71B8-41E5-B983-819D2AEC6F42}" type="slidenum">
              <a:rPr lang="en-US" smtClean="0"/>
              <a:pPr/>
              <a:t>‹#›</a:t>
            </a:fld>
            <a:endParaRPr lang="en-US"/>
          </a:p>
        </p:txBody>
      </p:sp>
    </p:spTree>
  </p:cSld>
  <p:clrMapOvr>
    <a:masterClrMapping/>
  </p:clrMapOvr>
  <p:transition>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8763" cy="6851650"/>
            <a:chOff x="1" y="0"/>
            <a:chExt cx="5763" cy="4316"/>
          </a:xfrm>
        </p:grpSpPr>
        <p:sp>
          <p:nvSpPr>
            <p:cNvPr id="12291"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2292"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2293"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eaLnBrk="0" fontAlgn="base" hangingPunct="0">
                <a:spcBef>
                  <a:spcPct val="0"/>
                </a:spcBef>
                <a:spcAft>
                  <a:spcPct val="0"/>
                </a:spcAft>
              </a:pPr>
              <a:endParaRPr lang="en-US" sz="2400">
                <a:solidFill>
                  <a:srgbClr val="003B76"/>
                </a:solidFill>
                <a:latin typeface="Tahoma" charset="0"/>
              </a:endParaRPr>
            </a:p>
          </p:txBody>
        </p:sp>
        <p:grpSp>
          <p:nvGrpSpPr>
            <p:cNvPr id="3" name="Group 6"/>
            <p:cNvGrpSpPr>
              <a:grpSpLocks/>
            </p:cNvGrpSpPr>
            <p:nvPr/>
          </p:nvGrpSpPr>
          <p:grpSpPr bwMode="auto">
            <a:xfrm>
              <a:off x="288" y="0"/>
              <a:ext cx="5098" cy="4316"/>
              <a:chOff x="288" y="0"/>
              <a:chExt cx="5098" cy="4316"/>
            </a:xfrm>
          </p:grpSpPr>
          <p:sp>
            <p:nvSpPr>
              <p:cNvPr id="12295"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2296"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2297"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2298"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2299"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2300"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2301"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2302"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2303"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2304"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2305"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2306"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2307"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eaLnBrk="0" fontAlgn="base" hangingPunct="0">
                  <a:spcBef>
                    <a:spcPct val="0"/>
                  </a:spcBef>
                  <a:spcAft>
                    <a:spcPct val="0"/>
                  </a:spcAft>
                </a:pPr>
                <a:endParaRPr lang="en-US" sz="2400">
                  <a:solidFill>
                    <a:srgbClr val="003B76"/>
                  </a:solidFill>
                  <a:latin typeface="Tahoma" charset="0"/>
                </a:endParaRPr>
              </a:p>
            </p:txBody>
          </p:sp>
        </p:grpSp>
        <p:sp>
          <p:nvSpPr>
            <p:cNvPr id="12308"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2309"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2310"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2311" name="Freeform 23"/>
            <p:cNvSpPr>
              <a:spLocks/>
            </p:cNvSpPr>
            <p:nvPr/>
          </p:nvSpPr>
          <p:spPr bwMode="hidden">
            <a:xfrm>
              <a:off x="5041" y="0"/>
              <a:ext cx="719" cy="845"/>
            </a:xfrm>
            <a:custGeom>
              <a:avLst/>
              <a:gdLst/>
              <a:ahLst/>
              <a:cxnLst>
                <a:cxn ang="0">
                  <a:pos x="717" y="845"/>
                </a:cxn>
                <a:cxn ang="0">
                  <a:pos x="717" y="821"/>
                </a:cxn>
                <a:cxn ang="0">
                  <a:pos x="574" y="605"/>
                </a:cxn>
                <a:cxn ang="0">
                  <a:pos x="406" y="396"/>
                </a:cxn>
                <a:cxn ang="0">
                  <a:pos x="221" y="192"/>
                </a:cxn>
                <a:cxn ang="0">
                  <a:pos x="17" y="0"/>
                </a:cxn>
                <a:cxn ang="0">
                  <a:pos x="0" y="0"/>
                </a:cxn>
                <a:cxn ang="0">
                  <a:pos x="209" y="198"/>
                </a:cxn>
                <a:cxn ang="0">
                  <a:pos x="400" y="408"/>
                </a:cxn>
                <a:cxn ang="0">
                  <a:pos x="568" y="623"/>
                </a:cxn>
                <a:cxn ang="0">
                  <a:pos x="717" y="845"/>
                </a:cxn>
                <a:cxn ang="0">
                  <a:pos x="717" y="845"/>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w="9525">
              <a:noFill/>
              <a:round/>
              <a:headEnd/>
              <a:tailEnd/>
            </a:ln>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2312" name="Freeform 24"/>
            <p:cNvSpPr>
              <a:spLocks/>
            </p:cNvSpPr>
            <p:nvPr/>
          </p:nvSpPr>
          <p:spPr bwMode="hidden">
            <a:xfrm>
              <a:off x="5352" y="0"/>
              <a:ext cx="408" cy="414"/>
            </a:xfrm>
            <a:custGeom>
              <a:avLst/>
              <a:gdLst/>
              <a:ahLst/>
              <a:cxnLst>
                <a:cxn ang="0">
                  <a:pos x="407" y="414"/>
                </a:cxn>
                <a:cxn ang="0">
                  <a:pos x="407" y="396"/>
                </a:cxn>
                <a:cxn ang="0">
                  <a:pos x="222" y="192"/>
                </a:cxn>
                <a:cxn ang="0">
                  <a:pos x="12" y="0"/>
                </a:cxn>
                <a:cxn ang="0">
                  <a:pos x="0" y="0"/>
                </a:cxn>
                <a:cxn ang="0">
                  <a:pos x="108" y="102"/>
                </a:cxn>
                <a:cxn ang="0">
                  <a:pos x="216" y="204"/>
                </a:cxn>
                <a:cxn ang="0">
                  <a:pos x="407" y="414"/>
                </a:cxn>
                <a:cxn ang="0">
                  <a:pos x="407" y="414"/>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w="9525">
              <a:noFill/>
              <a:round/>
              <a:headEnd/>
              <a:tailEnd/>
            </a:ln>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2313"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2314" name="Freeform 26"/>
            <p:cNvSpPr>
              <a:spLocks/>
            </p:cNvSpPr>
            <p:nvPr/>
          </p:nvSpPr>
          <p:spPr bwMode="hidden">
            <a:xfrm>
              <a:off x="6" y="0"/>
              <a:ext cx="588" cy="599"/>
            </a:xfrm>
            <a:custGeom>
              <a:avLst/>
              <a:gdLst/>
              <a:ahLst/>
              <a:cxnLst>
                <a:cxn ang="0">
                  <a:pos x="586" y="0"/>
                </a:cxn>
                <a:cxn ang="0">
                  <a:pos x="568" y="0"/>
                </a:cxn>
                <a:cxn ang="0">
                  <a:pos x="407" y="132"/>
                </a:cxn>
                <a:cxn ang="0">
                  <a:pos x="257" y="270"/>
                </a:cxn>
                <a:cxn ang="0">
                  <a:pos x="120" y="420"/>
                </a:cxn>
                <a:cxn ang="0">
                  <a:pos x="0" y="575"/>
                </a:cxn>
                <a:cxn ang="0">
                  <a:pos x="0" y="599"/>
                </a:cxn>
                <a:cxn ang="0">
                  <a:pos x="120" y="432"/>
                </a:cxn>
                <a:cxn ang="0">
                  <a:pos x="257" y="282"/>
                </a:cxn>
                <a:cxn ang="0">
                  <a:pos x="413" y="138"/>
                </a:cxn>
                <a:cxn ang="0">
                  <a:pos x="586" y="0"/>
                </a:cxn>
                <a:cxn ang="0">
                  <a:pos x="586" y="0"/>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w="9525">
              <a:noFill/>
              <a:round/>
              <a:headEnd/>
              <a:tailEnd/>
            </a:ln>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2315" name="Freeform 27"/>
            <p:cNvSpPr>
              <a:spLocks/>
            </p:cNvSpPr>
            <p:nvPr/>
          </p:nvSpPr>
          <p:spPr bwMode="hidden">
            <a:xfrm>
              <a:off x="6" y="0"/>
              <a:ext cx="270" cy="252"/>
            </a:xfrm>
            <a:custGeom>
              <a:avLst/>
              <a:gdLst/>
              <a:ahLst/>
              <a:cxnLst>
                <a:cxn ang="0">
                  <a:pos x="269" y="0"/>
                </a:cxn>
                <a:cxn ang="0">
                  <a:pos x="251" y="0"/>
                </a:cxn>
                <a:cxn ang="0">
                  <a:pos x="120" y="114"/>
                </a:cxn>
                <a:cxn ang="0">
                  <a:pos x="60" y="174"/>
                </a:cxn>
                <a:cxn ang="0">
                  <a:pos x="0" y="234"/>
                </a:cxn>
                <a:cxn ang="0">
                  <a:pos x="0" y="252"/>
                </a:cxn>
                <a:cxn ang="0">
                  <a:pos x="126" y="120"/>
                </a:cxn>
                <a:cxn ang="0">
                  <a:pos x="269" y="0"/>
                </a:cxn>
                <a:cxn ang="0">
                  <a:pos x="269" y="0"/>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w="9525">
              <a:noFill/>
              <a:round/>
              <a:headEnd/>
              <a:tailEnd/>
            </a:ln>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2316" name="Line 28"/>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2317" name="Line 29"/>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2318" name="Line 30"/>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pPr eaLnBrk="0" fontAlgn="base" hangingPunct="0">
                <a:spcBef>
                  <a:spcPct val="0"/>
                </a:spcBef>
                <a:spcAft>
                  <a:spcPct val="0"/>
                </a:spcAft>
              </a:pPr>
              <a:endParaRPr lang="en-US" sz="2400">
                <a:solidFill>
                  <a:srgbClr val="003B76"/>
                </a:solidFill>
                <a:latin typeface="Tahoma" charset="0"/>
              </a:endParaRPr>
            </a:p>
          </p:txBody>
        </p:sp>
        <p:grpSp>
          <p:nvGrpSpPr>
            <p:cNvPr id="4" name="Group 31"/>
            <p:cNvGrpSpPr>
              <a:grpSpLocks/>
            </p:cNvGrpSpPr>
            <p:nvPr/>
          </p:nvGrpSpPr>
          <p:grpSpPr bwMode="auto">
            <a:xfrm>
              <a:off x="1" y="392"/>
              <a:ext cx="5758" cy="1571"/>
              <a:chOff x="1" y="392"/>
              <a:chExt cx="5758" cy="1571"/>
            </a:xfrm>
          </p:grpSpPr>
          <p:sp>
            <p:nvSpPr>
              <p:cNvPr id="12320" name="Line 32"/>
              <p:cNvSpPr>
                <a:spLocks noChangeShapeType="1"/>
              </p:cNvSpPr>
              <p:nvPr userDrawn="1"/>
            </p:nvSpPr>
            <p:spPr bwMode="hidden">
              <a:xfrm>
                <a:off x="1" y="784"/>
                <a:ext cx="5758" cy="0"/>
              </a:xfrm>
              <a:prstGeom prst="line">
                <a:avLst/>
              </a:prstGeom>
              <a:noFill/>
              <a:ln w="15875">
                <a:solidFill>
                  <a:schemeClr val="bg1"/>
                </a:solidFill>
                <a:round/>
                <a:headEnd/>
                <a:tailEnd/>
              </a:ln>
              <a:effectLst/>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2321"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2322"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2323"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2324" name="Line 36"/>
              <p:cNvSpPr>
                <a:spLocks noChangeShapeType="1"/>
              </p:cNvSpPr>
              <p:nvPr userDrawn="1"/>
            </p:nvSpPr>
            <p:spPr bwMode="hidden">
              <a:xfrm>
                <a:off x="1" y="392"/>
                <a:ext cx="5758" cy="0"/>
              </a:xfrm>
              <a:prstGeom prst="line">
                <a:avLst/>
              </a:prstGeom>
              <a:noFill/>
              <a:ln w="15875">
                <a:solidFill>
                  <a:schemeClr val="bg1"/>
                </a:solidFill>
                <a:round/>
                <a:headEnd/>
                <a:tailEnd/>
              </a:ln>
              <a:effectLst/>
            </p:spPr>
            <p:txBody>
              <a:bodyPr/>
              <a:lstStyle/>
              <a:p>
                <a:pPr eaLnBrk="0" fontAlgn="base" hangingPunct="0">
                  <a:spcBef>
                    <a:spcPct val="0"/>
                  </a:spcBef>
                  <a:spcAft>
                    <a:spcPct val="0"/>
                  </a:spcAft>
                </a:pPr>
                <a:endParaRPr lang="en-US" sz="2400">
                  <a:solidFill>
                    <a:srgbClr val="003B76"/>
                  </a:solidFill>
                  <a:latin typeface="Tahoma" charset="0"/>
                </a:endParaRPr>
              </a:p>
            </p:txBody>
          </p:sp>
        </p:grpSp>
        <p:sp>
          <p:nvSpPr>
            <p:cNvPr id="12325" name="Line 37"/>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2326" name="Line 38"/>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pPr eaLnBrk="0" fontAlgn="base" hangingPunct="0">
                <a:spcBef>
                  <a:spcPct val="0"/>
                </a:spcBef>
                <a:spcAft>
                  <a:spcPct val="0"/>
                </a:spcAft>
              </a:pPr>
              <a:endParaRPr lang="en-US" sz="2400">
                <a:solidFill>
                  <a:srgbClr val="003B76"/>
                </a:solidFill>
                <a:latin typeface="Tahoma" charset="0"/>
              </a:endParaRPr>
            </a:p>
          </p:txBody>
        </p:sp>
      </p:grpSp>
      <p:sp>
        <p:nvSpPr>
          <p:cNvPr id="12327" name="Rectangle 39"/>
          <p:cNvSpPr>
            <a:spLocks noGrp="1" noChangeArrowheads="1"/>
          </p:cNvSpPr>
          <p:nvPr>
            <p:ph type="ctrTitle" sz="quarter"/>
          </p:nvPr>
        </p:nvSpPr>
        <p:spPr>
          <a:xfrm>
            <a:off x="685800" y="1692275"/>
            <a:ext cx="7772400" cy="1736725"/>
          </a:xfrm>
        </p:spPr>
        <p:txBody>
          <a:bodyPr anchor="b"/>
          <a:lstStyle>
            <a:lvl1pPr>
              <a:defRPr sz="5400"/>
            </a:lvl1pPr>
          </a:lstStyle>
          <a:p>
            <a:r>
              <a:rPr lang="en-US"/>
              <a:t>Click to edit Master title style</a:t>
            </a:r>
          </a:p>
        </p:txBody>
      </p:sp>
      <p:sp>
        <p:nvSpPr>
          <p:cNvPr id="12328" name="Rectangle 40"/>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2329" name="Rectangle 41"/>
          <p:cNvSpPr>
            <a:spLocks noGrp="1" noChangeArrowheads="1"/>
          </p:cNvSpPr>
          <p:nvPr>
            <p:ph type="dt" sz="quarter" idx="2"/>
          </p:nvPr>
        </p:nvSpPr>
        <p:spPr/>
        <p:txBody>
          <a:bodyPr/>
          <a:lstStyle>
            <a:lvl1pPr>
              <a:defRPr/>
            </a:lvl1pPr>
          </a:lstStyle>
          <a:p>
            <a:endParaRPr lang="en-US">
              <a:solidFill>
                <a:srgbClr val="FFFFFF"/>
              </a:solidFill>
            </a:endParaRPr>
          </a:p>
        </p:txBody>
      </p:sp>
      <p:sp>
        <p:nvSpPr>
          <p:cNvPr id="12330" name="Rectangle 42"/>
          <p:cNvSpPr>
            <a:spLocks noGrp="1" noChangeArrowheads="1"/>
          </p:cNvSpPr>
          <p:nvPr>
            <p:ph type="ftr" sz="quarter" idx="3"/>
          </p:nvPr>
        </p:nvSpPr>
        <p:spPr/>
        <p:txBody>
          <a:bodyPr/>
          <a:lstStyle>
            <a:lvl1pPr>
              <a:defRPr/>
            </a:lvl1pPr>
          </a:lstStyle>
          <a:p>
            <a:endParaRPr lang="en-US">
              <a:solidFill>
                <a:srgbClr val="FFFFFF"/>
              </a:solidFill>
            </a:endParaRPr>
          </a:p>
        </p:txBody>
      </p:sp>
      <p:sp>
        <p:nvSpPr>
          <p:cNvPr id="12331" name="Rectangle 43"/>
          <p:cNvSpPr>
            <a:spLocks noGrp="1" noChangeArrowheads="1"/>
          </p:cNvSpPr>
          <p:nvPr>
            <p:ph type="sldNum" sz="quarter" idx="4"/>
          </p:nvPr>
        </p:nvSpPr>
        <p:spPr/>
        <p:txBody>
          <a:bodyPr/>
          <a:lstStyle>
            <a:lvl1pPr>
              <a:defRPr/>
            </a:lvl1pPr>
          </a:lstStyle>
          <a:p>
            <a:fld id="{1EABB728-4BFC-4AC2-8176-0A06712AFFEB}"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4589485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A4CF3024-B657-4492-B674-65F7CE0D0F21}"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19097007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22C02BFE-392F-4DF5-8DC6-30B97B2DACB9}"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12912870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solidFill>
                <a:srgbClr val="FFFFFF"/>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FFFFFF"/>
              </a:solidFill>
            </a:endParaRPr>
          </a:p>
        </p:txBody>
      </p:sp>
      <p:sp>
        <p:nvSpPr>
          <p:cNvPr id="7" name="Slide Number Placeholder 6"/>
          <p:cNvSpPr>
            <a:spLocks noGrp="1"/>
          </p:cNvSpPr>
          <p:nvPr>
            <p:ph type="sldNum" sz="quarter" idx="12"/>
          </p:nvPr>
        </p:nvSpPr>
        <p:spPr/>
        <p:txBody>
          <a:bodyPr/>
          <a:lstStyle>
            <a:lvl1pPr>
              <a:defRPr/>
            </a:lvl1pPr>
          </a:lstStyle>
          <a:p>
            <a:fld id="{4769D531-19B6-402C-8B90-D762452AF3FD}"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32770003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solidFill>
                <a:srgbClr val="FFFFFF"/>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FFFFFF"/>
              </a:solidFill>
            </a:endParaRPr>
          </a:p>
        </p:txBody>
      </p:sp>
      <p:sp>
        <p:nvSpPr>
          <p:cNvPr id="9" name="Slide Number Placeholder 8"/>
          <p:cNvSpPr>
            <a:spLocks noGrp="1"/>
          </p:cNvSpPr>
          <p:nvPr>
            <p:ph type="sldNum" sz="quarter" idx="12"/>
          </p:nvPr>
        </p:nvSpPr>
        <p:spPr/>
        <p:txBody>
          <a:bodyPr/>
          <a:lstStyle>
            <a:lvl1pPr>
              <a:defRPr/>
            </a:lvl1pPr>
          </a:lstStyle>
          <a:p>
            <a:fld id="{BE3E2B8D-0758-4BB4-9B7A-4F339A99747F}"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4472006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solidFill>
                <a:srgbClr val="FFFFFF"/>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FFFFFF"/>
              </a:solidFill>
            </a:endParaRPr>
          </a:p>
        </p:txBody>
      </p:sp>
      <p:sp>
        <p:nvSpPr>
          <p:cNvPr id="5" name="Slide Number Placeholder 4"/>
          <p:cNvSpPr>
            <a:spLocks noGrp="1"/>
          </p:cNvSpPr>
          <p:nvPr>
            <p:ph type="sldNum" sz="quarter" idx="12"/>
          </p:nvPr>
        </p:nvSpPr>
        <p:spPr/>
        <p:txBody>
          <a:bodyPr/>
          <a:lstStyle>
            <a:lvl1pPr>
              <a:defRPr/>
            </a:lvl1pPr>
          </a:lstStyle>
          <a:p>
            <a:fld id="{8D956601-2235-4800-BF84-08699D742F04}"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1798837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FFFFFF"/>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FFFFFF"/>
              </a:solidFill>
            </a:endParaRPr>
          </a:p>
        </p:txBody>
      </p:sp>
      <p:sp>
        <p:nvSpPr>
          <p:cNvPr id="4" name="Slide Number Placeholder 3"/>
          <p:cNvSpPr>
            <a:spLocks noGrp="1"/>
          </p:cNvSpPr>
          <p:nvPr>
            <p:ph type="sldNum" sz="quarter" idx="12"/>
          </p:nvPr>
        </p:nvSpPr>
        <p:spPr/>
        <p:txBody>
          <a:bodyPr/>
          <a:lstStyle>
            <a:lvl1pPr>
              <a:defRPr/>
            </a:lvl1pPr>
          </a:lstStyle>
          <a:p>
            <a:fld id="{78528EFA-9171-4AD2-8E2C-18855AC2187B}"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34141955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FFFFFF"/>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FFFFFF"/>
              </a:solidFill>
            </a:endParaRPr>
          </a:p>
        </p:txBody>
      </p:sp>
      <p:sp>
        <p:nvSpPr>
          <p:cNvPr id="7" name="Slide Number Placeholder 6"/>
          <p:cNvSpPr>
            <a:spLocks noGrp="1"/>
          </p:cNvSpPr>
          <p:nvPr>
            <p:ph type="sldNum" sz="quarter" idx="12"/>
          </p:nvPr>
        </p:nvSpPr>
        <p:spPr/>
        <p:txBody>
          <a:bodyPr/>
          <a:lstStyle>
            <a:lvl1pPr>
              <a:defRPr/>
            </a:lvl1pPr>
          </a:lstStyle>
          <a:p>
            <a:fld id="{32D2D39B-EB5E-4B1A-BE0F-BD62979EEF15}"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439601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9EAA82E-C413-4810-821E-84CEDBFD01C2}" type="datetimeFigureOut">
              <a:rPr lang="en-US" smtClean="0"/>
              <a:pPr/>
              <a:t>5/22/2021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BF80B6-71B8-41E5-B983-819D2AEC6F42}"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transition>
    <p:fade thruBlk="1"/>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FFFFFF"/>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FFFFFF"/>
              </a:solidFill>
            </a:endParaRPr>
          </a:p>
        </p:txBody>
      </p:sp>
      <p:sp>
        <p:nvSpPr>
          <p:cNvPr id="7" name="Slide Number Placeholder 6"/>
          <p:cNvSpPr>
            <a:spLocks noGrp="1"/>
          </p:cNvSpPr>
          <p:nvPr>
            <p:ph type="sldNum" sz="quarter" idx="12"/>
          </p:nvPr>
        </p:nvSpPr>
        <p:spPr/>
        <p:txBody>
          <a:bodyPr/>
          <a:lstStyle>
            <a:lvl1pPr>
              <a:defRPr/>
            </a:lvl1pPr>
          </a:lstStyle>
          <a:p>
            <a:fld id="{E8B50BD7-9DCC-4F26-B3AD-595A0447D58D}"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18862169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E931C543-CAB4-422B-9FEC-AB2BFF657D91}"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4054825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2C7F33CB-5659-4914-8847-6184B10091A6}"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9031802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30725"/>
          </a:xfrm>
        </p:spPr>
        <p:txBody>
          <a:bodyPr/>
          <a:lstStyle/>
          <a:p>
            <a:endParaRPr lang="en-US"/>
          </a:p>
        </p:txBody>
      </p:sp>
      <p:sp>
        <p:nvSpPr>
          <p:cNvPr id="4" name="Date Placeholder 3"/>
          <p:cNvSpPr>
            <a:spLocks noGrp="1"/>
          </p:cNvSpPr>
          <p:nvPr>
            <p:ph type="dt" sz="half" idx="10"/>
          </p:nvPr>
        </p:nvSpPr>
        <p:spPr>
          <a:xfrm>
            <a:off x="457200" y="6243638"/>
            <a:ext cx="2133600" cy="457200"/>
          </a:xfrm>
        </p:spPr>
        <p:txBody>
          <a:bodyPr/>
          <a:lstStyle>
            <a:lvl1pPr>
              <a:defRPr/>
            </a:lvl1pPr>
          </a:lstStyle>
          <a:p>
            <a:endParaRPr lang="en-US">
              <a:solidFill>
                <a:srgbClr val="FFFFFF"/>
              </a:solidFill>
            </a:endParaRPr>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a:solidFill>
                <a:srgbClr val="FFFFFF"/>
              </a:solidFill>
            </a:endParaRPr>
          </a:p>
        </p:txBody>
      </p:sp>
      <p:sp>
        <p:nvSpPr>
          <p:cNvPr id="6" name="Slide Number Placeholder 5"/>
          <p:cNvSpPr>
            <a:spLocks noGrp="1"/>
          </p:cNvSpPr>
          <p:nvPr>
            <p:ph type="sldNum" sz="quarter" idx="12"/>
          </p:nvPr>
        </p:nvSpPr>
        <p:spPr>
          <a:xfrm>
            <a:off x="6553200" y="6243638"/>
            <a:ext cx="2133600" cy="457200"/>
          </a:xfrm>
        </p:spPr>
        <p:txBody>
          <a:bodyPr/>
          <a:lstStyle>
            <a:lvl1pPr>
              <a:defRPr/>
            </a:lvl1pPr>
          </a:lstStyle>
          <a:p>
            <a:fld id="{FC6CF1D6-144B-459E-9D68-CDD5606E87D6}"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968464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9EAA82E-C413-4810-821E-84CEDBFD01C2}" type="datetimeFigureOut">
              <a:rPr lang="en-US" smtClean="0"/>
              <a:pPr/>
              <a:t>5/22/2021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BF80B6-71B8-41E5-B983-819D2AEC6F42}"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9EAA82E-C413-4810-821E-84CEDBFD01C2}" type="datetimeFigureOut">
              <a:rPr lang="en-US" smtClean="0"/>
              <a:pPr/>
              <a:t>5/22/2021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BF80B6-71B8-41E5-B983-819D2AEC6F42}"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9EAA82E-C413-4810-821E-84CEDBFD01C2}" type="datetimeFigureOut">
              <a:rPr lang="en-US" smtClean="0"/>
              <a:pPr/>
              <a:t>5/22/2021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BF80B6-71B8-41E5-B983-819D2AEC6F4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9EAA82E-C413-4810-821E-84CEDBFD01C2}" type="datetimeFigureOut">
              <a:rPr lang="en-US" smtClean="0"/>
              <a:pPr/>
              <a:t>5/22/2021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BF80B6-71B8-41E5-B983-819D2AEC6F42}"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EAA82E-C413-4810-821E-84CEDBFD01C2}" type="datetimeFigureOut">
              <a:rPr lang="en-US" smtClean="0"/>
              <a:pPr/>
              <a:t>5/22/2021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BF80B6-71B8-41E5-B983-819D2AEC6F42}" type="slidenum">
              <a:rPr lang="en-US" smtClean="0"/>
              <a:pPr/>
              <a:t>‹#›</a:t>
            </a:fld>
            <a:endParaRPr lang="en-US"/>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9EAA82E-C413-4810-821E-84CEDBFD01C2}" type="datetimeFigureOut">
              <a:rPr lang="en-US" smtClean="0"/>
              <a:pPr/>
              <a:t>5/22/2021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BF80B6-71B8-41E5-B983-819D2AEC6F4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9EAA82E-C413-4810-821E-84CEDBFD01C2}" type="datetimeFigureOut">
              <a:rPr lang="en-US" smtClean="0"/>
              <a:pPr/>
              <a:t>5/22/2021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0BF80B6-71B8-41E5-B983-819D2AEC6F42}"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9EAA82E-C413-4810-821E-84CEDBFD01C2}" type="datetimeFigureOut">
              <a:rPr lang="en-US" smtClean="0"/>
              <a:pPr/>
              <a:t>5/22/2021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0BF80B6-71B8-41E5-B983-819D2AEC6F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fade thruBlk="1"/>
  </p:transition>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39216"/>
                <a:invGamma/>
              </a:schemeClr>
            </a:gs>
          </a:gsLst>
          <a:lin ang="5400000" scaled="1"/>
        </a:gra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1588" y="0"/>
            <a:ext cx="9148762" cy="6851650"/>
            <a:chOff x="1" y="0"/>
            <a:chExt cx="5763" cy="4316"/>
          </a:xfrm>
        </p:grpSpPr>
        <p:sp>
          <p:nvSpPr>
            <p:cNvPr id="11267"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1268"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1269"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eaLnBrk="0" fontAlgn="base" hangingPunct="0">
                <a:spcBef>
                  <a:spcPct val="0"/>
                </a:spcBef>
                <a:spcAft>
                  <a:spcPct val="0"/>
                </a:spcAft>
              </a:pPr>
              <a:endParaRPr lang="en-US" sz="2400">
                <a:solidFill>
                  <a:srgbClr val="003B76"/>
                </a:solidFill>
                <a:latin typeface="Tahoma" charset="0"/>
              </a:endParaRPr>
            </a:p>
          </p:txBody>
        </p:sp>
        <p:grpSp>
          <p:nvGrpSpPr>
            <p:cNvPr id="3" name="Group 6"/>
            <p:cNvGrpSpPr>
              <a:grpSpLocks/>
            </p:cNvGrpSpPr>
            <p:nvPr/>
          </p:nvGrpSpPr>
          <p:grpSpPr bwMode="auto">
            <a:xfrm>
              <a:off x="288" y="0"/>
              <a:ext cx="5098" cy="4316"/>
              <a:chOff x="288" y="0"/>
              <a:chExt cx="5098" cy="4316"/>
            </a:xfrm>
          </p:grpSpPr>
          <p:sp>
            <p:nvSpPr>
              <p:cNvPr id="11271"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1272"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1273"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1274"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1275"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1276"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1277"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1278"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1279"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1280"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1281"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1282"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1283"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eaLnBrk="0" fontAlgn="base" hangingPunct="0">
                  <a:spcBef>
                    <a:spcPct val="0"/>
                  </a:spcBef>
                  <a:spcAft>
                    <a:spcPct val="0"/>
                  </a:spcAft>
                </a:pPr>
                <a:endParaRPr lang="en-US" sz="2400">
                  <a:solidFill>
                    <a:srgbClr val="003B76"/>
                  </a:solidFill>
                  <a:latin typeface="Tahoma" charset="0"/>
                </a:endParaRPr>
              </a:p>
            </p:txBody>
          </p:sp>
        </p:grpSp>
        <p:sp>
          <p:nvSpPr>
            <p:cNvPr id="11284"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1285"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1286"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1287" name="Freeform 23"/>
            <p:cNvSpPr>
              <a:spLocks/>
            </p:cNvSpPr>
            <p:nvPr/>
          </p:nvSpPr>
          <p:spPr bwMode="hidden">
            <a:xfrm>
              <a:off x="5041" y="0"/>
              <a:ext cx="719" cy="845"/>
            </a:xfrm>
            <a:custGeom>
              <a:avLst/>
              <a:gdLst/>
              <a:ahLst/>
              <a:cxnLst>
                <a:cxn ang="0">
                  <a:pos x="717" y="845"/>
                </a:cxn>
                <a:cxn ang="0">
                  <a:pos x="717" y="821"/>
                </a:cxn>
                <a:cxn ang="0">
                  <a:pos x="574" y="605"/>
                </a:cxn>
                <a:cxn ang="0">
                  <a:pos x="406" y="396"/>
                </a:cxn>
                <a:cxn ang="0">
                  <a:pos x="221" y="192"/>
                </a:cxn>
                <a:cxn ang="0">
                  <a:pos x="17" y="0"/>
                </a:cxn>
                <a:cxn ang="0">
                  <a:pos x="0" y="0"/>
                </a:cxn>
                <a:cxn ang="0">
                  <a:pos x="209" y="198"/>
                </a:cxn>
                <a:cxn ang="0">
                  <a:pos x="400" y="408"/>
                </a:cxn>
                <a:cxn ang="0">
                  <a:pos x="568" y="623"/>
                </a:cxn>
                <a:cxn ang="0">
                  <a:pos x="717" y="845"/>
                </a:cxn>
                <a:cxn ang="0">
                  <a:pos x="717" y="845"/>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w="9525">
              <a:noFill/>
              <a:round/>
              <a:headEnd/>
              <a:tailEnd/>
            </a:ln>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1288" name="Freeform 24"/>
            <p:cNvSpPr>
              <a:spLocks/>
            </p:cNvSpPr>
            <p:nvPr/>
          </p:nvSpPr>
          <p:spPr bwMode="hidden">
            <a:xfrm>
              <a:off x="5352" y="0"/>
              <a:ext cx="408" cy="414"/>
            </a:xfrm>
            <a:custGeom>
              <a:avLst/>
              <a:gdLst/>
              <a:ahLst/>
              <a:cxnLst>
                <a:cxn ang="0">
                  <a:pos x="407" y="414"/>
                </a:cxn>
                <a:cxn ang="0">
                  <a:pos x="407" y="396"/>
                </a:cxn>
                <a:cxn ang="0">
                  <a:pos x="222" y="192"/>
                </a:cxn>
                <a:cxn ang="0">
                  <a:pos x="12" y="0"/>
                </a:cxn>
                <a:cxn ang="0">
                  <a:pos x="0" y="0"/>
                </a:cxn>
                <a:cxn ang="0">
                  <a:pos x="108" y="102"/>
                </a:cxn>
                <a:cxn ang="0">
                  <a:pos x="216" y="204"/>
                </a:cxn>
                <a:cxn ang="0">
                  <a:pos x="407" y="414"/>
                </a:cxn>
                <a:cxn ang="0">
                  <a:pos x="407" y="414"/>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w="9525">
              <a:noFill/>
              <a:round/>
              <a:headEnd/>
              <a:tailEnd/>
            </a:ln>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1289"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1290" name="Freeform 26"/>
            <p:cNvSpPr>
              <a:spLocks/>
            </p:cNvSpPr>
            <p:nvPr/>
          </p:nvSpPr>
          <p:spPr bwMode="hidden">
            <a:xfrm>
              <a:off x="6" y="0"/>
              <a:ext cx="588" cy="599"/>
            </a:xfrm>
            <a:custGeom>
              <a:avLst/>
              <a:gdLst/>
              <a:ahLst/>
              <a:cxnLst>
                <a:cxn ang="0">
                  <a:pos x="586" y="0"/>
                </a:cxn>
                <a:cxn ang="0">
                  <a:pos x="568" y="0"/>
                </a:cxn>
                <a:cxn ang="0">
                  <a:pos x="407" y="132"/>
                </a:cxn>
                <a:cxn ang="0">
                  <a:pos x="257" y="270"/>
                </a:cxn>
                <a:cxn ang="0">
                  <a:pos x="120" y="420"/>
                </a:cxn>
                <a:cxn ang="0">
                  <a:pos x="0" y="575"/>
                </a:cxn>
                <a:cxn ang="0">
                  <a:pos x="0" y="599"/>
                </a:cxn>
                <a:cxn ang="0">
                  <a:pos x="120" y="432"/>
                </a:cxn>
                <a:cxn ang="0">
                  <a:pos x="257" y="282"/>
                </a:cxn>
                <a:cxn ang="0">
                  <a:pos x="413" y="138"/>
                </a:cxn>
                <a:cxn ang="0">
                  <a:pos x="586" y="0"/>
                </a:cxn>
                <a:cxn ang="0">
                  <a:pos x="586" y="0"/>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w="9525">
              <a:noFill/>
              <a:round/>
              <a:headEnd/>
              <a:tailEnd/>
            </a:ln>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1291" name="Freeform 27"/>
            <p:cNvSpPr>
              <a:spLocks/>
            </p:cNvSpPr>
            <p:nvPr/>
          </p:nvSpPr>
          <p:spPr bwMode="hidden">
            <a:xfrm>
              <a:off x="6" y="0"/>
              <a:ext cx="270" cy="252"/>
            </a:xfrm>
            <a:custGeom>
              <a:avLst/>
              <a:gdLst/>
              <a:ahLst/>
              <a:cxnLst>
                <a:cxn ang="0">
                  <a:pos x="269" y="0"/>
                </a:cxn>
                <a:cxn ang="0">
                  <a:pos x="251" y="0"/>
                </a:cxn>
                <a:cxn ang="0">
                  <a:pos x="120" y="114"/>
                </a:cxn>
                <a:cxn ang="0">
                  <a:pos x="60" y="174"/>
                </a:cxn>
                <a:cxn ang="0">
                  <a:pos x="0" y="234"/>
                </a:cxn>
                <a:cxn ang="0">
                  <a:pos x="0" y="252"/>
                </a:cxn>
                <a:cxn ang="0">
                  <a:pos x="126" y="120"/>
                </a:cxn>
                <a:cxn ang="0">
                  <a:pos x="269" y="0"/>
                </a:cxn>
                <a:cxn ang="0">
                  <a:pos x="269" y="0"/>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w="9525">
              <a:noFill/>
              <a:round/>
              <a:headEnd/>
              <a:tailEnd/>
            </a:ln>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1292" name="Line 28"/>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1293" name="Line 29"/>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1294" name="Line 30"/>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pPr eaLnBrk="0" fontAlgn="base" hangingPunct="0">
                <a:spcBef>
                  <a:spcPct val="0"/>
                </a:spcBef>
                <a:spcAft>
                  <a:spcPct val="0"/>
                </a:spcAft>
              </a:pPr>
              <a:endParaRPr lang="en-US" sz="2400">
                <a:solidFill>
                  <a:srgbClr val="003B76"/>
                </a:solidFill>
                <a:latin typeface="Tahoma" charset="0"/>
              </a:endParaRPr>
            </a:p>
          </p:txBody>
        </p:sp>
        <p:grpSp>
          <p:nvGrpSpPr>
            <p:cNvPr id="4" name="Group 31"/>
            <p:cNvGrpSpPr>
              <a:grpSpLocks/>
            </p:cNvGrpSpPr>
            <p:nvPr/>
          </p:nvGrpSpPr>
          <p:grpSpPr bwMode="auto">
            <a:xfrm>
              <a:off x="1" y="392"/>
              <a:ext cx="5758" cy="1571"/>
              <a:chOff x="1" y="392"/>
              <a:chExt cx="5758" cy="1571"/>
            </a:xfrm>
          </p:grpSpPr>
          <p:sp>
            <p:nvSpPr>
              <p:cNvPr id="11296" name="Line 32"/>
              <p:cNvSpPr>
                <a:spLocks noChangeShapeType="1"/>
              </p:cNvSpPr>
              <p:nvPr userDrawn="1"/>
            </p:nvSpPr>
            <p:spPr bwMode="hidden">
              <a:xfrm>
                <a:off x="1" y="784"/>
                <a:ext cx="5758" cy="0"/>
              </a:xfrm>
              <a:prstGeom prst="line">
                <a:avLst/>
              </a:prstGeom>
              <a:noFill/>
              <a:ln w="15875">
                <a:solidFill>
                  <a:schemeClr val="bg1"/>
                </a:solidFill>
                <a:round/>
                <a:headEnd/>
                <a:tailEnd/>
              </a:ln>
              <a:effectLst/>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1297"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1298"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1299"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1300" name="Line 36"/>
              <p:cNvSpPr>
                <a:spLocks noChangeShapeType="1"/>
              </p:cNvSpPr>
              <p:nvPr userDrawn="1"/>
            </p:nvSpPr>
            <p:spPr bwMode="hidden">
              <a:xfrm>
                <a:off x="1" y="392"/>
                <a:ext cx="5758" cy="0"/>
              </a:xfrm>
              <a:prstGeom prst="line">
                <a:avLst/>
              </a:prstGeom>
              <a:noFill/>
              <a:ln w="15875">
                <a:solidFill>
                  <a:schemeClr val="bg1"/>
                </a:solidFill>
                <a:round/>
                <a:headEnd/>
                <a:tailEnd/>
              </a:ln>
              <a:effectLst/>
            </p:spPr>
            <p:txBody>
              <a:bodyPr/>
              <a:lstStyle/>
              <a:p>
                <a:pPr eaLnBrk="0" fontAlgn="base" hangingPunct="0">
                  <a:spcBef>
                    <a:spcPct val="0"/>
                  </a:spcBef>
                  <a:spcAft>
                    <a:spcPct val="0"/>
                  </a:spcAft>
                </a:pPr>
                <a:endParaRPr lang="en-US" sz="2400">
                  <a:solidFill>
                    <a:srgbClr val="003B76"/>
                  </a:solidFill>
                  <a:latin typeface="Tahoma" charset="0"/>
                </a:endParaRPr>
              </a:p>
            </p:txBody>
          </p:sp>
        </p:grpSp>
        <p:sp>
          <p:nvSpPr>
            <p:cNvPr id="11301" name="Line 37"/>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pPr eaLnBrk="0" fontAlgn="base" hangingPunct="0">
                <a:spcBef>
                  <a:spcPct val="0"/>
                </a:spcBef>
                <a:spcAft>
                  <a:spcPct val="0"/>
                </a:spcAft>
              </a:pPr>
              <a:endParaRPr lang="en-US" sz="2400">
                <a:solidFill>
                  <a:srgbClr val="003B76"/>
                </a:solidFill>
                <a:latin typeface="Tahoma" charset="0"/>
              </a:endParaRPr>
            </a:p>
          </p:txBody>
        </p:sp>
        <p:sp>
          <p:nvSpPr>
            <p:cNvPr id="11302" name="Line 38"/>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pPr eaLnBrk="0" fontAlgn="base" hangingPunct="0">
                <a:spcBef>
                  <a:spcPct val="0"/>
                </a:spcBef>
                <a:spcAft>
                  <a:spcPct val="0"/>
                </a:spcAft>
              </a:pPr>
              <a:endParaRPr lang="en-US" sz="2400">
                <a:solidFill>
                  <a:srgbClr val="003B76"/>
                </a:solidFill>
                <a:latin typeface="Tahoma" charset="0"/>
              </a:endParaRPr>
            </a:p>
          </p:txBody>
        </p:sp>
      </p:grpSp>
      <p:sp>
        <p:nvSpPr>
          <p:cNvPr id="11303" name="Rectangle 39"/>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a:t>Click to edit Master title style</a:t>
            </a:r>
          </a:p>
        </p:txBody>
      </p:sp>
      <p:sp>
        <p:nvSpPr>
          <p:cNvPr id="11304" name="Rectangle 40"/>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solidFill>
                  <a:schemeClr val="tx1"/>
                </a:solidFill>
                <a:effectLst>
                  <a:outerShdw blurRad="38100" dist="38100" dir="2700000" algn="tl">
                    <a:srgbClr val="000000"/>
                  </a:outerShdw>
                </a:effectLst>
                <a:latin typeface="+mn-lt"/>
              </a:defRPr>
            </a:lvl1pPr>
          </a:lstStyle>
          <a:p>
            <a:pPr fontAlgn="base">
              <a:spcBef>
                <a:spcPct val="0"/>
              </a:spcBef>
              <a:spcAft>
                <a:spcPct val="0"/>
              </a:spcAft>
            </a:pPr>
            <a:endParaRPr lang="en-US">
              <a:solidFill>
                <a:srgbClr val="FFFFFF"/>
              </a:solidFill>
            </a:endParaRPr>
          </a:p>
        </p:txBody>
      </p:sp>
      <p:sp>
        <p:nvSpPr>
          <p:cNvPr id="11305" name="Rectangle 41"/>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solidFill>
                  <a:schemeClr val="tx1"/>
                </a:solidFill>
                <a:effectLst>
                  <a:outerShdw blurRad="38100" dist="38100" dir="2700000" algn="tl">
                    <a:srgbClr val="000000"/>
                  </a:outerShdw>
                </a:effectLst>
                <a:latin typeface="+mn-lt"/>
              </a:defRPr>
            </a:lvl1pPr>
          </a:lstStyle>
          <a:p>
            <a:pPr fontAlgn="base">
              <a:spcBef>
                <a:spcPct val="0"/>
              </a:spcBef>
              <a:spcAft>
                <a:spcPct val="0"/>
              </a:spcAft>
            </a:pPr>
            <a:endParaRPr lang="en-US">
              <a:solidFill>
                <a:srgbClr val="FFFFFF"/>
              </a:solidFill>
            </a:endParaRPr>
          </a:p>
        </p:txBody>
      </p:sp>
      <p:sp>
        <p:nvSpPr>
          <p:cNvPr id="11306" name="Rectangle 42"/>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solidFill>
                  <a:schemeClr val="tx1"/>
                </a:solidFill>
                <a:effectLst>
                  <a:outerShdw blurRad="38100" dist="38100" dir="2700000" algn="tl">
                    <a:srgbClr val="000000"/>
                  </a:outerShdw>
                </a:effectLst>
                <a:latin typeface="+mn-lt"/>
              </a:defRPr>
            </a:lvl1pPr>
          </a:lstStyle>
          <a:p>
            <a:pPr fontAlgn="base">
              <a:spcBef>
                <a:spcPct val="0"/>
              </a:spcBef>
              <a:spcAft>
                <a:spcPct val="0"/>
              </a:spcAft>
            </a:pPr>
            <a:fld id="{77785535-066A-42F3-8F15-F391A1A73612}" type="slidenum">
              <a:rPr lang="en-US">
                <a:solidFill>
                  <a:srgbClr val="FFFFFF"/>
                </a:solidFill>
              </a:rPr>
              <a:pPr fontAlgn="base">
                <a:spcBef>
                  <a:spcPct val="0"/>
                </a:spcBef>
                <a:spcAft>
                  <a:spcPct val="0"/>
                </a:spcAft>
              </a:pPr>
              <a:t>‹#›</a:t>
            </a:fld>
            <a:endParaRPr lang="en-US">
              <a:solidFill>
                <a:srgbClr val="FFFFFF"/>
              </a:solidFill>
            </a:endParaRPr>
          </a:p>
        </p:txBody>
      </p:sp>
      <p:sp>
        <p:nvSpPr>
          <p:cNvPr id="11307"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92165830"/>
      </p:ext>
    </p:extLst>
  </p:cSld>
  <p:clrMap bg1="dk2" tx1="lt1" bg2="dk1"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accent2"/>
        </a:buClr>
        <a:buSzPct val="6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751365"/>
            <a:ext cx="7772400" cy="830997"/>
          </a:xfrm>
        </p:spPr>
        <p:txBody>
          <a:bodyPr>
            <a:spAutoFit/>
          </a:bodyPr>
          <a:lstStyle/>
          <a:p>
            <a:r>
              <a:rPr lang="en-US" dirty="0">
                <a:solidFill>
                  <a:schemeClr val="tx1"/>
                </a:solidFill>
                <a:effectLst/>
              </a:rPr>
              <a:t>Salvation</a:t>
            </a:r>
          </a:p>
        </p:txBody>
      </p:sp>
      <p:sp>
        <p:nvSpPr>
          <p:cNvPr id="3" name="Subtitle 2"/>
          <p:cNvSpPr>
            <a:spLocks noGrp="1"/>
          </p:cNvSpPr>
          <p:nvPr>
            <p:ph type="subTitle" idx="1"/>
          </p:nvPr>
        </p:nvSpPr>
        <p:spPr>
          <a:xfrm>
            <a:off x="685800" y="3611607"/>
            <a:ext cx="7772400" cy="507831"/>
          </a:xfrm>
        </p:spPr>
        <p:txBody>
          <a:bodyPr>
            <a:spAutoFit/>
          </a:bodyPr>
          <a:lstStyle/>
          <a:p>
            <a:r>
              <a:rPr lang="en-US" dirty="0">
                <a:solidFill>
                  <a:schemeClr val="tx1"/>
                </a:solidFill>
              </a:rPr>
              <a:t>1 Timothy 1:12-16</a:t>
            </a:r>
          </a:p>
        </p:txBody>
      </p:sp>
      <p:sp>
        <p:nvSpPr>
          <p:cNvPr id="4" name="Slide Number Placeholder 3"/>
          <p:cNvSpPr>
            <a:spLocks noGrp="1"/>
          </p:cNvSpPr>
          <p:nvPr>
            <p:ph type="sldNum" sz="quarter" idx="12"/>
          </p:nvPr>
        </p:nvSpPr>
        <p:spPr/>
        <p:txBody>
          <a:bodyPr/>
          <a:lstStyle/>
          <a:p>
            <a:fld id="{73786C38-89C7-475A-BDB2-67900671C477}" type="slidenum">
              <a:rPr lang="en-US" smtClean="0"/>
              <a:pPr/>
              <a:t>1</a:t>
            </a:fld>
            <a:endParaRPr lang="en-US"/>
          </a:p>
        </p:txBody>
      </p:sp>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152400" y="1295400"/>
            <a:ext cx="8839200" cy="5463034"/>
          </a:xfrm>
          <a:solidFill>
            <a:schemeClr val="bg1"/>
          </a:solidFill>
          <a:ln>
            <a:solidFill>
              <a:schemeClr val="bg1">
                <a:alpha val="0"/>
              </a:schemeClr>
            </a:solidFill>
          </a:ln>
        </p:spPr>
        <p:txBody>
          <a:bodyPr wrap="square">
            <a:spAutoFit/>
          </a:bodyPr>
          <a:lstStyle/>
          <a:p>
            <a:pPr>
              <a:spcBef>
                <a:spcPts val="0"/>
              </a:spcBef>
            </a:pPr>
            <a:r>
              <a:rPr lang="en-US" sz="3700" b="1" dirty="0">
                <a:latin typeface="Georgia" pitchFamily="18" charset="0"/>
              </a:rPr>
              <a:t>For all flesh. Luke 3:6; Acts 28:28</a:t>
            </a:r>
          </a:p>
          <a:p>
            <a:pPr marL="393192" lvl="1" indent="0">
              <a:spcBef>
                <a:spcPts val="0"/>
              </a:spcBef>
              <a:buNone/>
            </a:pPr>
            <a:endParaRPr lang="en-US" sz="2400" dirty="0">
              <a:latin typeface="Georgia" pitchFamily="18" charset="0"/>
            </a:endParaRPr>
          </a:p>
          <a:p>
            <a:pPr lvl="1">
              <a:spcBef>
                <a:spcPts val="0"/>
              </a:spcBef>
            </a:pPr>
            <a:r>
              <a:rPr lang="en-US" sz="2400" dirty="0">
                <a:latin typeface="Georgia" pitchFamily="18" charset="0"/>
              </a:rPr>
              <a:t>To hinder and reject the gospel is to hinder and reject the salvation of the lost.</a:t>
            </a:r>
            <a:br>
              <a:rPr lang="en-US" sz="2400" dirty="0">
                <a:latin typeface="Georgia" pitchFamily="18" charset="0"/>
              </a:rPr>
            </a:br>
            <a:endParaRPr lang="en-US" sz="2400" dirty="0">
              <a:latin typeface="Georgia" pitchFamily="18" charset="0"/>
            </a:endParaRPr>
          </a:p>
          <a:p>
            <a:pPr lvl="1">
              <a:spcBef>
                <a:spcPts val="0"/>
              </a:spcBef>
            </a:pPr>
            <a:r>
              <a:rPr lang="en-US" sz="2400" dirty="0">
                <a:latin typeface="Georgia" pitchFamily="18" charset="0"/>
              </a:rPr>
              <a:t>1 Thessalonians 2:14-16, </a:t>
            </a:r>
            <a:r>
              <a:rPr lang="en-US" sz="2400" i="1" dirty="0">
                <a:latin typeface="Georgia" pitchFamily="18" charset="0"/>
              </a:rPr>
              <a:t>“For ye, brethren, became imitators of the churches of God which are in Judaea in Christ Jesus: for ye also suffered the same things of your own countrymen, even as they did of the Jews; who both killed the Lord Jesus and the prophets, and drove out us, and pleased not God, and are contrary to all men</a:t>
            </a:r>
            <a:r>
              <a:rPr lang="en-US" sz="2400" b="1" i="1" dirty="0">
                <a:latin typeface="Georgia" pitchFamily="18" charset="0"/>
              </a:rPr>
              <a:t>; forbidding us to speak to the Gentiles that they may be saved; </a:t>
            </a:r>
            <a:r>
              <a:rPr lang="en-US" sz="2400" i="1" dirty="0">
                <a:latin typeface="Georgia" pitchFamily="18" charset="0"/>
              </a:rPr>
              <a:t>to fill up their sins always: but the wrath is come upon them to the uttermost.”</a:t>
            </a:r>
          </a:p>
        </p:txBody>
      </p:sp>
      <p:sp>
        <p:nvSpPr>
          <p:cNvPr id="4" name="Slide Number Placeholder 3"/>
          <p:cNvSpPr>
            <a:spLocks noGrp="1"/>
          </p:cNvSpPr>
          <p:nvPr>
            <p:ph type="sldNum" sz="quarter" idx="12"/>
          </p:nvPr>
        </p:nvSpPr>
        <p:spPr>
          <a:xfrm>
            <a:off x="8153400" y="6375400"/>
            <a:ext cx="838200" cy="304800"/>
          </a:xfrm>
        </p:spPr>
        <p:txBody>
          <a:bodyPr/>
          <a:lstStyle/>
          <a:p>
            <a:pPr>
              <a:defRPr/>
            </a:pPr>
            <a:fld id="{E790C8CD-6A03-48F5-B4C1-8EAC82A3673D}" type="slidenum">
              <a:rPr lang="en-US" smtClean="0">
                <a:solidFill>
                  <a:schemeClr val="tx1"/>
                </a:solidFill>
                <a:latin typeface="Georgia" pitchFamily="18" charset="0"/>
              </a:rPr>
              <a:pPr>
                <a:defRPr/>
              </a:pPr>
              <a:t>10</a:t>
            </a:fld>
            <a:endParaRPr lang="en-US">
              <a:solidFill>
                <a:schemeClr val="tx1"/>
              </a:solidFill>
              <a:latin typeface="Georgia" pitchFamily="18" charset="0"/>
            </a:endParaRPr>
          </a:p>
        </p:txBody>
      </p:sp>
      <p:sp>
        <p:nvSpPr>
          <p:cNvPr id="11" name="Titre 1"/>
          <p:cNvSpPr>
            <a:spLocks noGrp="1"/>
          </p:cNvSpPr>
          <p:nvPr>
            <p:ph type="title"/>
          </p:nvPr>
        </p:nvSpPr>
        <p:spPr>
          <a:xfrm>
            <a:off x="1143000" y="314227"/>
            <a:ext cx="6781800" cy="769441"/>
          </a:xfrm>
        </p:spPr>
        <p:txBody>
          <a:bodyPr wrap="square">
            <a:spAutoFit/>
          </a:bodyPr>
          <a:lstStyle/>
          <a:p>
            <a:pPr algn="ctr"/>
            <a:r>
              <a:rPr lang="fr-CA" sz="4400" dirty="0">
                <a:solidFill>
                  <a:schemeClr val="tx1"/>
                </a:solidFill>
                <a:effectLst/>
                <a:latin typeface="Georgia" pitchFamily="18" charset="0"/>
              </a:rPr>
              <a:t>WHO Is Salvation For?</a:t>
            </a:r>
            <a:endParaRPr lang="en-US" sz="4400" dirty="0">
              <a:solidFill>
                <a:schemeClr val="tx1"/>
              </a:solidFill>
              <a:effectLst/>
              <a:latin typeface="Georgia"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4099">
                                            <p:txEl>
                                              <p:pRg st="2" end="2"/>
                                            </p:txEl>
                                          </p:spTgt>
                                        </p:tgtEl>
                                        <p:attrNameLst>
                                          <p:attrName>style.visibility</p:attrName>
                                        </p:attrNameLst>
                                      </p:cBhvr>
                                      <p:to>
                                        <p:strVal val="visible"/>
                                      </p:to>
                                    </p:set>
                                    <p:animEffect transition="in" filter="fade">
                                      <p:cBhvr>
                                        <p:cTn id="7" dur="1000"/>
                                        <p:tgtEl>
                                          <p:spTgt spid="4099">
                                            <p:txEl>
                                              <p:pRg st="2" end="2"/>
                                            </p:txEl>
                                          </p:spTgt>
                                        </p:tgtEl>
                                      </p:cBhvr>
                                    </p:animEffect>
                                    <p:anim calcmode="lin" valueType="num">
                                      <p:cBhvr>
                                        <p:cTn id="8"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4099">
                                            <p:txEl>
                                              <p:pRg st="3" end="3"/>
                                            </p:txEl>
                                          </p:spTgt>
                                        </p:tgtEl>
                                        <p:attrNameLst>
                                          <p:attrName>style.visibility</p:attrName>
                                        </p:attrNameLst>
                                      </p:cBhvr>
                                      <p:to>
                                        <p:strVal val="visible"/>
                                      </p:to>
                                    </p:set>
                                    <p:animEffect transition="in" filter="fade">
                                      <p:cBhvr>
                                        <p:cTn id="13" dur="1000"/>
                                        <p:tgtEl>
                                          <p:spTgt spid="4099">
                                            <p:txEl>
                                              <p:pRg st="3" end="3"/>
                                            </p:txEl>
                                          </p:spTgt>
                                        </p:tgtEl>
                                      </p:cBhvr>
                                    </p:animEffect>
                                    <p:anim calcmode="lin" valueType="num">
                                      <p:cBhvr>
                                        <p:cTn id="14" dur="1000" fill="hold"/>
                                        <p:tgtEl>
                                          <p:spTgt spid="4099">
                                            <p:txEl>
                                              <p:pRg st="3" end="3"/>
                                            </p:txEl>
                                          </p:spTgt>
                                        </p:tgtEl>
                                        <p:attrNameLst>
                                          <p:attrName>ppt_x</p:attrName>
                                        </p:attrNameLst>
                                      </p:cBhvr>
                                      <p:tavLst>
                                        <p:tav tm="0">
                                          <p:val>
                                            <p:strVal val="#ppt_x"/>
                                          </p:val>
                                        </p:tav>
                                        <p:tav tm="100000">
                                          <p:val>
                                            <p:strVal val="#ppt_x"/>
                                          </p:val>
                                        </p:tav>
                                      </p:tavLst>
                                    </p:anim>
                                    <p:anim calcmode="lin" valueType="num">
                                      <p:cBhvr>
                                        <p:cTn id="15" dur="1000" fill="hold"/>
                                        <p:tgtEl>
                                          <p:spTgt spid="409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381000" y="2006600"/>
            <a:ext cx="8229600" cy="4134465"/>
          </a:xfrm>
        </p:spPr>
        <p:txBody>
          <a:bodyPr>
            <a:spAutoFit/>
          </a:bodyPr>
          <a:lstStyle/>
          <a:p>
            <a:r>
              <a:rPr lang="en-US" sz="3200" dirty="0">
                <a:latin typeface="Georgia" pitchFamily="18" charset="0"/>
              </a:rPr>
              <a:t>Only in Jesus. Acts 4:12; Hebrews 7:25</a:t>
            </a:r>
          </a:p>
          <a:p>
            <a:r>
              <a:rPr lang="en-US" sz="3200" dirty="0">
                <a:latin typeface="Georgia" pitchFamily="18" charset="0"/>
              </a:rPr>
              <a:t>Greater than deliverance from physical harm – safety from spiritual death. </a:t>
            </a:r>
            <a:br>
              <a:rPr lang="en-US" sz="3200" dirty="0">
                <a:latin typeface="Georgia" pitchFamily="18" charset="0"/>
              </a:rPr>
            </a:br>
            <a:r>
              <a:rPr lang="en-US" sz="3200" dirty="0">
                <a:latin typeface="Georgia" pitchFamily="18" charset="0"/>
              </a:rPr>
              <a:t>Mark 2:9-12</a:t>
            </a:r>
          </a:p>
          <a:p>
            <a:r>
              <a:rPr lang="en-US" sz="3200" dirty="0">
                <a:latin typeface="Georgia" pitchFamily="18" charset="0"/>
              </a:rPr>
              <a:t>2 Timothy 2:10, </a:t>
            </a:r>
            <a:r>
              <a:rPr lang="en-US" sz="3200" i="1" dirty="0">
                <a:latin typeface="Georgia" pitchFamily="18" charset="0"/>
              </a:rPr>
              <a:t>“Therefore I endure all things for the elect’s sake, that they also may obtain the </a:t>
            </a:r>
            <a:r>
              <a:rPr lang="en-US" sz="3200" b="1" i="1" dirty="0">
                <a:latin typeface="Georgia" pitchFamily="18" charset="0"/>
              </a:rPr>
              <a:t>salvation which is in Christ Jesus</a:t>
            </a:r>
            <a:r>
              <a:rPr lang="en-US" sz="3200" i="1" dirty="0">
                <a:latin typeface="Georgia" pitchFamily="18" charset="0"/>
              </a:rPr>
              <a:t> with eternal glory.”</a:t>
            </a:r>
          </a:p>
        </p:txBody>
      </p:sp>
      <p:sp>
        <p:nvSpPr>
          <p:cNvPr id="4" name="Slide Number Placeholder 3"/>
          <p:cNvSpPr>
            <a:spLocks noGrp="1"/>
          </p:cNvSpPr>
          <p:nvPr>
            <p:ph type="sldNum" sz="quarter" idx="12"/>
          </p:nvPr>
        </p:nvSpPr>
        <p:spPr>
          <a:xfrm>
            <a:off x="8153400" y="6375400"/>
            <a:ext cx="838200" cy="304800"/>
          </a:xfrm>
        </p:spPr>
        <p:txBody>
          <a:bodyPr/>
          <a:lstStyle/>
          <a:p>
            <a:pPr>
              <a:defRPr/>
            </a:pPr>
            <a:fld id="{E790C8CD-6A03-48F5-B4C1-8EAC82A3673D}" type="slidenum">
              <a:rPr lang="en-US" smtClean="0">
                <a:solidFill>
                  <a:schemeClr val="tx1"/>
                </a:solidFill>
                <a:latin typeface="Georgia" pitchFamily="18" charset="0"/>
              </a:rPr>
              <a:pPr>
                <a:defRPr/>
              </a:pPr>
              <a:t>11</a:t>
            </a:fld>
            <a:endParaRPr lang="en-US">
              <a:solidFill>
                <a:schemeClr val="tx1"/>
              </a:solidFill>
              <a:latin typeface="Georgia" pitchFamily="18" charset="0"/>
            </a:endParaRPr>
          </a:p>
        </p:txBody>
      </p:sp>
      <p:sp>
        <p:nvSpPr>
          <p:cNvPr id="11" name="Titre 1"/>
          <p:cNvSpPr>
            <a:spLocks noGrp="1"/>
          </p:cNvSpPr>
          <p:nvPr>
            <p:ph type="title"/>
          </p:nvPr>
        </p:nvSpPr>
        <p:spPr>
          <a:xfrm>
            <a:off x="123335" y="119159"/>
            <a:ext cx="8915400" cy="1446550"/>
          </a:xfrm>
        </p:spPr>
        <p:txBody>
          <a:bodyPr wrap="square">
            <a:spAutoFit/>
          </a:bodyPr>
          <a:lstStyle/>
          <a:p>
            <a:pPr algn="ctr"/>
            <a:r>
              <a:rPr lang="fr-CA" sz="4400" dirty="0">
                <a:solidFill>
                  <a:schemeClr val="tx1"/>
                </a:solidFill>
                <a:effectLst/>
                <a:latin typeface="Georgia" pitchFamily="18" charset="0"/>
              </a:rPr>
              <a:t>Great Salvation (Hebrews 2:3)</a:t>
            </a:r>
            <a:br>
              <a:rPr lang="fr-CA" sz="4400" dirty="0">
                <a:solidFill>
                  <a:schemeClr val="tx1"/>
                </a:solidFill>
                <a:effectLst/>
                <a:latin typeface="Georgia" pitchFamily="18" charset="0"/>
              </a:rPr>
            </a:br>
            <a:r>
              <a:rPr lang="fr-CA" sz="4400" dirty="0">
                <a:solidFill>
                  <a:schemeClr val="tx1"/>
                </a:solidFill>
                <a:effectLst/>
                <a:latin typeface="Georgia" pitchFamily="18" charset="0"/>
              </a:rPr>
              <a:t>WHERE Is Salvation Found?</a:t>
            </a:r>
            <a:endParaRPr lang="en-US" sz="4400" dirty="0">
              <a:solidFill>
                <a:schemeClr val="tx1"/>
              </a:solidFill>
              <a:effectLst/>
              <a:latin typeface="Georgia" pitchFamily="18" charset="0"/>
            </a:endParaRPr>
          </a:p>
        </p:txBody>
      </p:sp>
    </p:spTree>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342900" y="1295400"/>
            <a:ext cx="8458200" cy="5378395"/>
          </a:xfrm>
          <a:solidFill>
            <a:schemeClr val="bg1"/>
          </a:solidFill>
          <a:ln>
            <a:solidFill>
              <a:schemeClr val="bg1">
                <a:alpha val="0"/>
              </a:schemeClr>
            </a:solidFill>
          </a:ln>
        </p:spPr>
        <p:txBody>
          <a:bodyPr>
            <a:spAutoFit/>
          </a:bodyPr>
          <a:lstStyle/>
          <a:p>
            <a:pPr>
              <a:spcBef>
                <a:spcPts val="300"/>
              </a:spcBef>
            </a:pPr>
            <a:r>
              <a:rPr lang="en-US" sz="3600" b="1" u="sng" dirty="0">
                <a:latin typeface="Georgia" pitchFamily="18" charset="0"/>
              </a:rPr>
              <a:t>Present deliverance</a:t>
            </a:r>
            <a:r>
              <a:rPr lang="en-US" sz="3600" b="1" dirty="0">
                <a:latin typeface="Georgia" pitchFamily="18" charset="0"/>
              </a:rPr>
              <a:t>.</a:t>
            </a:r>
            <a:br>
              <a:rPr lang="en-US" sz="3600" b="1" dirty="0">
                <a:latin typeface="Georgia" pitchFamily="18" charset="0"/>
              </a:rPr>
            </a:br>
            <a:r>
              <a:rPr lang="en-US" sz="3600" dirty="0">
                <a:latin typeface="Georgia" pitchFamily="18" charset="0"/>
              </a:rPr>
              <a:t>1 Corinthians 1:21,</a:t>
            </a:r>
            <a:r>
              <a:rPr lang="en-US" sz="3600" i="1" dirty="0">
                <a:latin typeface="Georgia" pitchFamily="18" charset="0"/>
              </a:rPr>
              <a:t> “For seeing that in the wisdom of God the world through its wisdom knew not God, it was God’s good pleasure through the foolishness of the preaching to save them that believe.”</a:t>
            </a:r>
          </a:p>
          <a:p>
            <a:pPr lvl="1">
              <a:spcBef>
                <a:spcPts val="300"/>
              </a:spcBef>
            </a:pPr>
            <a:r>
              <a:rPr lang="en-US" sz="2800" dirty="0">
                <a:latin typeface="Georgia" pitchFamily="18" charset="0"/>
              </a:rPr>
              <a:t>Salvation from past sins.</a:t>
            </a:r>
          </a:p>
          <a:p>
            <a:pPr lvl="1">
              <a:spcBef>
                <a:spcPts val="300"/>
              </a:spcBef>
            </a:pPr>
            <a:r>
              <a:rPr lang="en-US" sz="2800" dirty="0">
                <a:latin typeface="Georgia" pitchFamily="18" charset="0"/>
              </a:rPr>
              <a:t>We </a:t>
            </a:r>
            <a:r>
              <a:rPr lang="en-US" sz="2800" i="1" dirty="0">
                <a:latin typeface="Georgia" pitchFamily="18" charset="0"/>
              </a:rPr>
              <a:t>have been saved</a:t>
            </a:r>
            <a:r>
              <a:rPr lang="en-US" sz="2800" dirty="0">
                <a:latin typeface="Georgia" pitchFamily="18" charset="0"/>
              </a:rPr>
              <a:t> by God. Ephesians 2:5-9</a:t>
            </a:r>
          </a:p>
          <a:p>
            <a:pPr lvl="1">
              <a:spcBef>
                <a:spcPts val="300"/>
              </a:spcBef>
            </a:pPr>
            <a:r>
              <a:rPr lang="en-US" sz="2800" dirty="0">
                <a:latin typeface="Georgia" pitchFamily="18" charset="0"/>
              </a:rPr>
              <a:t>God </a:t>
            </a:r>
            <a:r>
              <a:rPr lang="en-US" sz="2800" i="1" dirty="0">
                <a:latin typeface="Georgia" pitchFamily="18" charset="0"/>
              </a:rPr>
              <a:t>has delivered </a:t>
            </a:r>
            <a:r>
              <a:rPr lang="en-US" sz="2800" dirty="0">
                <a:latin typeface="Georgia" pitchFamily="18" charset="0"/>
              </a:rPr>
              <a:t>us. Colossians 1:13</a:t>
            </a:r>
          </a:p>
        </p:txBody>
      </p:sp>
      <p:sp>
        <p:nvSpPr>
          <p:cNvPr id="4" name="Slide Number Placeholder 3"/>
          <p:cNvSpPr>
            <a:spLocks noGrp="1"/>
          </p:cNvSpPr>
          <p:nvPr>
            <p:ph type="sldNum" sz="quarter" idx="12"/>
          </p:nvPr>
        </p:nvSpPr>
        <p:spPr>
          <a:xfrm>
            <a:off x="8153400" y="6375400"/>
            <a:ext cx="838200" cy="304800"/>
          </a:xfrm>
        </p:spPr>
        <p:txBody>
          <a:bodyPr/>
          <a:lstStyle/>
          <a:p>
            <a:pPr>
              <a:defRPr/>
            </a:pPr>
            <a:fld id="{E790C8CD-6A03-48F5-B4C1-8EAC82A3673D}" type="slidenum">
              <a:rPr lang="en-US" smtClean="0">
                <a:solidFill>
                  <a:schemeClr val="tx1"/>
                </a:solidFill>
                <a:latin typeface="Georgia" pitchFamily="18" charset="0"/>
              </a:rPr>
              <a:pPr>
                <a:defRPr/>
              </a:pPr>
              <a:t>12</a:t>
            </a:fld>
            <a:endParaRPr lang="en-US">
              <a:solidFill>
                <a:schemeClr val="tx1"/>
              </a:solidFill>
              <a:latin typeface="Georgia" pitchFamily="18" charset="0"/>
            </a:endParaRPr>
          </a:p>
        </p:txBody>
      </p:sp>
      <p:sp>
        <p:nvSpPr>
          <p:cNvPr id="4098" name="Titre 1"/>
          <p:cNvSpPr>
            <a:spLocks noGrp="1"/>
          </p:cNvSpPr>
          <p:nvPr>
            <p:ph type="title"/>
          </p:nvPr>
        </p:nvSpPr>
        <p:spPr>
          <a:xfrm>
            <a:off x="228601" y="426936"/>
            <a:ext cx="8686803" cy="830997"/>
          </a:xfrm>
        </p:spPr>
        <p:txBody>
          <a:bodyPr>
            <a:spAutoFit/>
          </a:bodyPr>
          <a:lstStyle/>
          <a:p>
            <a:pPr algn="ctr"/>
            <a:r>
              <a:rPr lang="fr-CA" sz="4800" dirty="0">
                <a:solidFill>
                  <a:schemeClr val="tx1"/>
                </a:solidFill>
                <a:effectLst/>
                <a:latin typeface="Georgia" pitchFamily="18" charset="0"/>
              </a:rPr>
              <a:t>WHEN Are We </a:t>
            </a:r>
            <a:r>
              <a:rPr lang="fr-CA" sz="4800" dirty="0" err="1">
                <a:solidFill>
                  <a:schemeClr val="tx1"/>
                </a:solidFill>
                <a:effectLst/>
                <a:latin typeface="Georgia" pitchFamily="18" charset="0"/>
              </a:rPr>
              <a:t>Saved</a:t>
            </a:r>
            <a:r>
              <a:rPr lang="fr-CA" sz="4800" dirty="0">
                <a:solidFill>
                  <a:schemeClr val="tx1"/>
                </a:solidFill>
                <a:effectLst/>
                <a:latin typeface="Georgia" pitchFamily="18" charset="0"/>
              </a:rPr>
              <a:t>?</a:t>
            </a:r>
            <a:endParaRPr lang="en-US" sz="4800" dirty="0">
              <a:solidFill>
                <a:schemeClr val="tx1"/>
              </a:solidFill>
              <a:effectLst/>
              <a:latin typeface="Georgia" pitchFamily="18" charset="0"/>
            </a:endParaRPr>
          </a:p>
        </p:txBody>
      </p:sp>
    </p:spTree>
  </p:cSld>
  <p:clrMapOvr>
    <a:masterClrMapping/>
  </p:clrMapOvr>
  <p:transition>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0968" y="1581864"/>
            <a:ext cx="8882064" cy="5047536"/>
          </a:xfrm>
          <a:solidFill>
            <a:schemeClr val="bg1"/>
          </a:solidFill>
          <a:ln>
            <a:solidFill>
              <a:schemeClr val="bg1">
                <a:alpha val="0"/>
              </a:schemeClr>
            </a:solidFill>
          </a:ln>
        </p:spPr>
        <p:txBody>
          <a:bodyPr wrap="square">
            <a:spAutoFit/>
          </a:bodyPr>
          <a:lstStyle/>
          <a:p>
            <a:pPr>
              <a:spcBef>
                <a:spcPts val="0"/>
              </a:spcBef>
              <a:buNone/>
            </a:pPr>
            <a:r>
              <a:rPr lang="en-US" sz="2300" baseline="0" dirty="0"/>
              <a:t>1 Corinthians 12:13, </a:t>
            </a:r>
            <a:r>
              <a:rPr lang="en-US" sz="2300" i="1" baseline="0" dirty="0"/>
              <a:t>“For in one Spirit were we all </a:t>
            </a:r>
            <a:r>
              <a:rPr lang="en-US" sz="2300" b="1" i="1" baseline="0" dirty="0"/>
              <a:t>baptized into one body.</a:t>
            </a:r>
            <a:r>
              <a:rPr lang="en-US" sz="2300" i="1" baseline="0" dirty="0"/>
              <a:t>”</a:t>
            </a:r>
            <a:r>
              <a:rPr lang="en-US" sz="2300" baseline="0" dirty="0"/>
              <a:t> (the church Ephesians 1:22-23)</a:t>
            </a:r>
          </a:p>
          <a:p>
            <a:pPr>
              <a:spcBef>
                <a:spcPts val="0"/>
              </a:spcBef>
              <a:buNone/>
            </a:pPr>
            <a:r>
              <a:rPr lang="en-US" sz="2300" baseline="0" dirty="0"/>
              <a:t>Galatians 3:26-27, </a:t>
            </a:r>
            <a:r>
              <a:rPr lang="en-US" sz="2300" i="1" baseline="0" dirty="0"/>
              <a:t>“For ye are all sons of God, through faith, in Christ Jesus. For as many of you as were </a:t>
            </a:r>
            <a:r>
              <a:rPr lang="en-US" sz="2300" b="1" i="1" baseline="0" dirty="0"/>
              <a:t>baptized into Christ </a:t>
            </a:r>
            <a:r>
              <a:rPr lang="en-US" sz="2300" i="1" baseline="0" dirty="0"/>
              <a:t>did put on Christ</a:t>
            </a:r>
            <a:r>
              <a:rPr lang="en-US" sz="2300" i="1" dirty="0"/>
              <a:t>.” </a:t>
            </a:r>
          </a:p>
          <a:p>
            <a:pPr>
              <a:spcBef>
                <a:spcPts val="0"/>
              </a:spcBef>
              <a:buNone/>
            </a:pPr>
            <a:r>
              <a:rPr lang="en-US" sz="2300" dirty="0"/>
              <a:t>Romans 6:3-4, </a:t>
            </a:r>
            <a:r>
              <a:rPr lang="en-US" sz="2300" i="1" dirty="0"/>
              <a:t>“Or are ye ignorant that all we who were </a:t>
            </a:r>
            <a:r>
              <a:rPr lang="en-US" sz="2300" b="1" i="1" dirty="0"/>
              <a:t>baptized into Christ Jesus </a:t>
            </a:r>
            <a:r>
              <a:rPr lang="en-US" sz="2300" i="1" dirty="0"/>
              <a:t>were </a:t>
            </a:r>
            <a:r>
              <a:rPr lang="en-US" sz="2300" b="1" i="1" dirty="0"/>
              <a:t>baptized into his death</a:t>
            </a:r>
            <a:r>
              <a:rPr lang="en-US" sz="2300" i="1" dirty="0"/>
              <a:t>? We were buried therefore with him </a:t>
            </a:r>
            <a:r>
              <a:rPr lang="en-US" sz="2300" b="1" i="1" dirty="0"/>
              <a:t>through baptism unto death</a:t>
            </a:r>
            <a:r>
              <a:rPr lang="en-US" sz="2300" i="1" dirty="0"/>
              <a:t>: that like as Christ was raised from the dead through the glory of the Father, so we also might </a:t>
            </a:r>
            <a:r>
              <a:rPr lang="en-US" sz="2300" b="1" i="1" dirty="0"/>
              <a:t>walk in newness of life</a:t>
            </a:r>
            <a:r>
              <a:rPr lang="en-US" sz="2300" i="1" dirty="0"/>
              <a:t>.”</a:t>
            </a:r>
          </a:p>
          <a:p>
            <a:pPr>
              <a:spcBef>
                <a:spcPts val="0"/>
              </a:spcBef>
              <a:buNone/>
            </a:pPr>
            <a:r>
              <a:rPr lang="en-US" sz="2300" dirty="0"/>
              <a:t>Ephesians 5:23, </a:t>
            </a:r>
            <a:r>
              <a:rPr lang="en-US" sz="2300" i="1" dirty="0"/>
              <a:t>“For the husband is the head of the wife, and Christ also is the head of the church, (being) himself </a:t>
            </a:r>
            <a:r>
              <a:rPr lang="en-US" sz="2300" b="1" i="1" dirty="0"/>
              <a:t>the saviour of the body</a:t>
            </a:r>
            <a:r>
              <a:rPr lang="en-US" sz="2300" i="1" dirty="0"/>
              <a:t>.”</a:t>
            </a:r>
          </a:p>
        </p:txBody>
      </p:sp>
      <p:sp>
        <p:nvSpPr>
          <p:cNvPr id="2" name="Title 1"/>
          <p:cNvSpPr>
            <a:spLocks noGrp="1"/>
          </p:cNvSpPr>
          <p:nvPr>
            <p:ph type="title"/>
          </p:nvPr>
        </p:nvSpPr>
        <p:spPr>
          <a:xfrm>
            <a:off x="457200" y="461417"/>
            <a:ext cx="8229600" cy="769441"/>
          </a:xfrm>
        </p:spPr>
        <p:txBody>
          <a:bodyPr>
            <a:spAutoFit/>
          </a:bodyPr>
          <a:lstStyle/>
          <a:p>
            <a:pPr algn="ctr"/>
            <a:r>
              <a:rPr lang="fr-CA" sz="4400" dirty="0">
                <a:solidFill>
                  <a:schemeClr val="tx1"/>
                </a:solidFill>
                <a:effectLst/>
                <a:latin typeface="Georgia" pitchFamily="18" charset="0"/>
              </a:rPr>
              <a:t>WHEN Are We </a:t>
            </a:r>
            <a:r>
              <a:rPr lang="fr-CA" sz="4400" dirty="0" err="1">
                <a:solidFill>
                  <a:schemeClr val="tx1"/>
                </a:solidFill>
                <a:effectLst/>
                <a:latin typeface="Georgia" pitchFamily="18" charset="0"/>
              </a:rPr>
              <a:t>Saved</a:t>
            </a:r>
            <a:r>
              <a:rPr lang="fr-CA" sz="4400" dirty="0">
                <a:solidFill>
                  <a:schemeClr val="tx1"/>
                </a:solidFill>
                <a:effectLst/>
                <a:latin typeface="Georgia" pitchFamily="18" charset="0"/>
              </a:rPr>
              <a:t>?</a:t>
            </a:r>
            <a:endParaRPr lang="en-US" dirty="0">
              <a:solidFill>
                <a:schemeClr val="tx1"/>
              </a:solidFill>
              <a:effectLst/>
            </a:endParaRPr>
          </a:p>
        </p:txBody>
      </p:sp>
      <p:sp>
        <p:nvSpPr>
          <p:cNvPr id="4" name="Slide Number Placeholder 3"/>
          <p:cNvSpPr>
            <a:spLocks noGrp="1"/>
          </p:cNvSpPr>
          <p:nvPr>
            <p:ph type="sldNum" sz="quarter" idx="12"/>
          </p:nvPr>
        </p:nvSpPr>
        <p:spPr/>
        <p:txBody>
          <a:bodyPr/>
          <a:lstStyle/>
          <a:p>
            <a:fld id="{73786C38-89C7-475A-BDB2-67900671C477}" type="slidenum">
              <a:rPr lang="en-US" smtClean="0"/>
              <a:pPr/>
              <a:t>13</a:t>
            </a:fld>
            <a:endParaRPr lang="en-US"/>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slide(fromBottom)">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lide(fromBottom)">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slide(fromBottom)">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slide(fromBottom)">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slide(fromBottom)">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381000" y="1782752"/>
            <a:ext cx="8382000" cy="1551194"/>
          </a:xfrm>
        </p:spPr>
        <p:txBody>
          <a:bodyPr>
            <a:spAutoFit/>
          </a:bodyPr>
          <a:lstStyle/>
          <a:p>
            <a:pPr>
              <a:lnSpc>
                <a:spcPct val="110000"/>
              </a:lnSpc>
              <a:buClr>
                <a:srgbClr val="FFFF99"/>
              </a:buClr>
            </a:pPr>
            <a:r>
              <a:rPr lang="en-US" sz="2800" b="1" dirty="0"/>
              <a:t>Saved Added To Christ’s Church </a:t>
            </a:r>
          </a:p>
          <a:p>
            <a:pPr lvl="1"/>
            <a:r>
              <a:rPr lang="en-US" sz="2000" b="1" i="1" dirty="0">
                <a:solidFill>
                  <a:schemeClr val="tx2"/>
                </a:solidFill>
              </a:rPr>
              <a:t>Acts 2:47 “</a:t>
            </a:r>
            <a:r>
              <a:rPr lang="en-US" sz="2000" b="1" i="1" dirty="0"/>
              <a:t>praising God, and having favor with all the people. And the Lord added to them day by day those that were saved.”</a:t>
            </a:r>
          </a:p>
        </p:txBody>
      </p:sp>
      <p:sp>
        <p:nvSpPr>
          <p:cNvPr id="26629" name="Oval 5"/>
          <p:cNvSpPr>
            <a:spLocks noChangeArrowheads="1"/>
          </p:cNvSpPr>
          <p:nvPr/>
        </p:nvSpPr>
        <p:spPr bwMode="auto">
          <a:xfrm>
            <a:off x="4648200" y="2590800"/>
            <a:ext cx="1296988" cy="396875"/>
          </a:xfrm>
          <a:prstGeom prst="ellipse">
            <a:avLst/>
          </a:prstGeom>
          <a:noFill/>
          <a:ln w="25400">
            <a:solidFill>
              <a:srgbClr val="FFFF00"/>
            </a:solidFill>
            <a:round/>
            <a:headEnd/>
            <a:tailEnd/>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3B76"/>
              </a:solidFill>
              <a:effectLst/>
              <a:uLnTx/>
              <a:uFillTx/>
              <a:latin typeface="Tahoma" charset="0"/>
              <a:ea typeface="+mn-ea"/>
              <a:cs typeface="+mn-cs"/>
            </a:endParaRPr>
          </a:p>
        </p:txBody>
      </p:sp>
      <p:sp>
        <p:nvSpPr>
          <p:cNvPr id="26630" name="Text Box 6"/>
          <p:cNvSpPr txBox="1">
            <a:spLocks noChangeArrowheads="1"/>
          </p:cNvSpPr>
          <p:nvPr/>
        </p:nvSpPr>
        <p:spPr bwMode="auto">
          <a:xfrm>
            <a:off x="228600" y="4906963"/>
            <a:ext cx="8458200" cy="1569660"/>
          </a:xfrm>
          <a:prstGeom prst="rect">
            <a:avLst/>
          </a:prstGeom>
          <a:noFill/>
          <a:ln w="28575">
            <a:noFill/>
            <a:miter lim="800000"/>
            <a:headEnd/>
            <a:tailEnd/>
          </a:ln>
          <a:effectLst/>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400" b="1" i="1" u="none" strike="noStrike" kern="1200" cap="none" spc="0" normalizeH="0" baseline="0" noProof="0" dirty="0">
                <a:ln>
                  <a:noFill/>
                </a:ln>
                <a:solidFill>
                  <a:srgbClr val="FFFFFF"/>
                </a:solidFill>
                <a:effectLst/>
                <a:uLnTx/>
                <a:uFillTx/>
                <a:latin typeface="Tahoma" charset="0"/>
                <a:ea typeface="+mn-ea"/>
                <a:cs typeface="+mn-cs"/>
              </a:rPr>
              <a:t>Acts 2:41</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400" i="1" u="none" strike="noStrike" kern="1200" cap="none" spc="0" normalizeH="0" baseline="0" noProof="0" dirty="0">
                <a:ln>
                  <a:noFill/>
                </a:ln>
                <a:solidFill>
                  <a:srgbClr val="FFFFFF"/>
                </a:solidFill>
                <a:effectLst/>
                <a:uLnTx/>
                <a:uFillTx/>
                <a:latin typeface="Tahoma" charset="0"/>
                <a:ea typeface="+mn-ea"/>
                <a:cs typeface="+mn-cs"/>
              </a:rPr>
              <a:t>“</a:t>
            </a:r>
            <a:r>
              <a:rPr kumimoji="0" lang="en-US" sz="2400" b="1" i="1" u="none" strike="noStrike" kern="1200" cap="none" spc="0" normalizeH="0" baseline="0" noProof="0" dirty="0">
                <a:ln>
                  <a:noFill/>
                </a:ln>
                <a:solidFill>
                  <a:srgbClr val="FFFFFF"/>
                </a:solidFill>
                <a:effectLst/>
                <a:uLnTx/>
                <a:uFillTx/>
                <a:latin typeface="Tahoma" charset="0"/>
                <a:ea typeface="+mn-ea"/>
                <a:cs typeface="+mn-cs"/>
              </a:rPr>
              <a:t>They then that received his word were baptized: and there were added (unto them) in that day about three thousand souls</a:t>
            </a:r>
            <a:r>
              <a:rPr kumimoji="0" lang="en-US" sz="2400" i="1" u="none" strike="noStrike" kern="1200" cap="none" spc="0" normalizeH="0" baseline="0" noProof="0" dirty="0">
                <a:ln>
                  <a:noFill/>
                </a:ln>
                <a:solidFill>
                  <a:srgbClr val="FFFFFF"/>
                </a:solidFill>
                <a:effectLst/>
                <a:uLnTx/>
                <a:uFillTx/>
                <a:latin typeface="Tahoma" charset="0"/>
                <a:ea typeface="+mn-ea"/>
                <a:cs typeface="+mn-cs"/>
              </a:rPr>
              <a:t>.”</a:t>
            </a:r>
          </a:p>
        </p:txBody>
      </p:sp>
      <p:sp>
        <p:nvSpPr>
          <p:cNvPr id="26631" name="Oval 7"/>
          <p:cNvSpPr>
            <a:spLocks noChangeArrowheads="1"/>
          </p:cNvSpPr>
          <p:nvPr/>
        </p:nvSpPr>
        <p:spPr bwMode="auto">
          <a:xfrm>
            <a:off x="914400" y="2895600"/>
            <a:ext cx="3733800" cy="457200"/>
          </a:xfrm>
          <a:prstGeom prst="ellipse">
            <a:avLst/>
          </a:prstGeom>
          <a:noFill/>
          <a:ln w="25400">
            <a:solidFill>
              <a:srgbClr val="FFFF00"/>
            </a:solidFill>
            <a:round/>
            <a:headEnd/>
            <a:tailEnd/>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3B76"/>
              </a:solidFill>
              <a:effectLst/>
              <a:uLnTx/>
              <a:uFillTx/>
              <a:latin typeface="Tahoma" charset="0"/>
              <a:ea typeface="+mn-ea"/>
              <a:cs typeface="+mn-cs"/>
            </a:endParaRPr>
          </a:p>
        </p:txBody>
      </p:sp>
      <p:sp>
        <p:nvSpPr>
          <p:cNvPr id="26634" name="Text Box 10"/>
          <p:cNvSpPr txBox="1">
            <a:spLocks noChangeArrowheads="1"/>
          </p:cNvSpPr>
          <p:nvPr/>
        </p:nvSpPr>
        <p:spPr bwMode="auto">
          <a:xfrm>
            <a:off x="98425" y="304800"/>
            <a:ext cx="3101975" cy="1092200"/>
          </a:xfrm>
          <a:prstGeom prst="rect">
            <a:avLst/>
          </a:prstGeom>
          <a:solidFill>
            <a:srgbClr val="000000"/>
          </a:solidFill>
          <a:ln w="25400">
            <a:solidFill>
              <a:srgbClr val="FFFF00"/>
            </a:solidFill>
            <a:miter lim="800000"/>
            <a:headEnd/>
            <a:tailEnd/>
          </a:ln>
          <a:effectLst/>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1200" cap="none" spc="0" normalizeH="0" baseline="0" noProof="0" dirty="0">
                <a:ln>
                  <a:noFill/>
                </a:ln>
                <a:solidFill>
                  <a:srgbClr val="FFFFFF"/>
                </a:solidFill>
                <a:effectLst/>
                <a:uLnTx/>
                <a:uFillTx/>
                <a:latin typeface="Times New Roman" pitchFamily="18" charset="0"/>
                <a:ea typeface="+mn-ea"/>
                <a:cs typeface="+mn-cs"/>
              </a:rPr>
              <a:t>WHO WERE ADDED</a:t>
            </a:r>
            <a:r>
              <a:rPr kumimoji="0" lang="en-US" sz="3200" b="1" i="1" u="none" strike="noStrike" kern="1200" cap="none" spc="0" normalizeH="0" baseline="0" noProof="0" dirty="0">
                <a:ln>
                  <a:noFill/>
                </a:ln>
                <a:solidFill>
                  <a:srgbClr val="FFFFFF"/>
                </a:solidFill>
                <a:effectLst/>
                <a:uLnTx/>
                <a:uFillTx/>
                <a:latin typeface="Times New Roman" pitchFamily="18" charset="0"/>
                <a:ea typeface="+mn-ea"/>
                <a:cs typeface="+mn-cs"/>
              </a:rPr>
              <a:t>?</a:t>
            </a:r>
            <a:endParaRPr kumimoji="0" lang="en-US" sz="3200" b="1" i="0" u="none" strike="noStrike" kern="1200" cap="none" spc="0" normalizeH="0" baseline="0" noProof="0" dirty="0">
              <a:ln>
                <a:noFill/>
              </a:ln>
              <a:solidFill>
                <a:srgbClr val="FFFFFF"/>
              </a:solidFill>
              <a:effectLst/>
              <a:uLnTx/>
              <a:uFillTx/>
              <a:latin typeface="Times New Roman" pitchFamily="18" charset="0"/>
              <a:ea typeface="+mn-ea"/>
              <a:cs typeface="+mn-cs"/>
            </a:endParaRPr>
          </a:p>
        </p:txBody>
      </p:sp>
      <p:sp>
        <p:nvSpPr>
          <p:cNvPr id="26635" name="AutoShape 11"/>
          <p:cNvSpPr>
            <a:spLocks noChangeArrowheads="1"/>
          </p:cNvSpPr>
          <p:nvPr/>
        </p:nvSpPr>
        <p:spPr bwMode="auto">
          <a:xfrm rot="2558873">
            <a:off x="272541" y="1740977"/>
            <a:ext cx="1611592" cy="758825"/>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bg1">
              <a:alpha val="25000"/>
            </a:schemeClr>
          </a:solidFill>
          <a:ln w="25400">
            <a:solidFill>
              <a:srgbClr val="FFFF00"/>
            </a:solidFill>
            <a:miter lim="800000"/>
            <a:headEnd/>
            <a:tailEnd/>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3B76"/>
              </a:solidFill>
              <a:effectLst/>
              <a:uLnTx/>
              <a:uFillTx/>
              <a:latin typeface="Tahoma" charset="0"/>
              <a:ea typeface="+mn-ea"/>
              <a:cs typeface="+mn-cs"/>
            </a:endParaRPr>
          </a:p>
        </p:txBody>
      </p:sp>
      <p:sp>
        <p:nvSpPr>
          <p:cNvPr id="26637" name="Text Box 13"/>
          <p:cNvSpPr txBox="1">
            <a:spLocks noChangeArrowheads="1"/>
          </p:cNvSpPr>
          <p:nvPr/>
        </p:nvSpPr>
        <p:spPr bwMode="auto">
          <a:xfrm>
            <a:off x="5943600" y="381000"/>
            <a:ext cx="3101975" cy="1092200"/>
          </a:xfrm>
          <a:prstGeom prst="rect">
            <a:avLst/>
          </a:prstGeom>
          <a:solidFill>
            <a:srgbClr val="000000"/>
          </a:solidFill>
          <a:ln w="25400">
            <a:solidFill>
              <a:srgbClr val="FFFF00"/>
            </a:solidFill>
            <a:miter lim="800000"/>
            <a:headEnd/>
            <a:tailEnd/>
          </a:ln>
          <a:effectLst/>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1200" cap="none" spc="0" normalizeH="0" baseline="0" noProof="0" dirty="0">
                <a:ln>
                  <a:noFill/>
                </a:ln>
                <a:solidFill>
                  <a:srgbClr val="FFFFFF"/>
                </a:solidFill>
                <a:effectLst/>
                <a:uLnTx/>
                <a:uFillTx/>
                <a:latin typeface="Times New Roman" pitchFamily="18" charset="0"/>
                <a:ea typeface="+mn-ea"/>
                <a:cs typeface="+mn-cs"/>
              </a:rPr>
              <a:t>WHO WERE SAVED?</a:t>
            </a:r>
          </a:p>
        </p:txBody>
      </p:sp>
      <p:sp>
        <p:nvSpPr>
          <p:cNvPr id="26638" name="AutoShape 14"/>
          <p:cNvSpPr>
            <a:spLocks noChangeArrowheads="1"/>
          </p:cNvSpPr>
          <p:nvPr/>
        </p:nvSpPr>
        <p:spPr bwMode="auto">
          <a:xfrm rot="6845768">
            <a:off x="5107711" y="3103200"/>
            <a:ext cx="4036120" cy="784916"/>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bg1">
              <a:alpha val="25000"/>
            </a:schemeClr>
          </a:solidFill>
          <a:ln w="25400">
            <a:solidFill>
              <a:srgbClr val="FFFF00"/>
            </a:solidFill>
            <a:miter lim="800000"/>
            <a:headEnd/>
            <a:tailEnd/>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3B76"/>
              </a:solidFill>
              <a:effectLst/>
              <a:uLnTx/>
              <a:uFillTx/>
              <a:latin typeface="Tahoma" charset="0"/>
              <a:ea typeface="+mn-ea"/>
              <a:cs typeface="+mn-cs"/>
            </a:endParaRPr>
          </a:p>
        </p:txBody>
      </p:sp>
      <p:sp>
        <p:nvSpPr>
          <p:cNvPr id="26639" name="Line 15"/>
          <p:cNvSpPr>
            <a:spLocks noChangeShapeType="1"/>
          </p:cNvSpPr>
          <p:nvPr/>
        </p:nvSpPr>
        <p:spPr bwMode="auto">
          <a:xfrm>
            <a:off x="5638800" y="5715000"/>
            <a:ext cx="2133600" cy="0"/>
          </a:xfrm>
          <a:prstGeom prst="line">
            <a:avLst/>
          </a:prstGeom>
          <a:noFill/>
          <a:ln w="38100">
            <a:solidFill>
              <a:schemeClr val="tx1"/>
            </a:solidFill>
            <a:round/>
            <a:headEnd/>
            <a:tailE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3B76"/>
              </a:solidFill>
              <a:effectLst/>
              <a:uLnTx/>
              <a:uFillTx/>
              <a:latin typeface="Tahoma" charset="0"/>
              <a:ea typeface="+mn-ea"/>
              <a:cs typeface="+mn-cs"/>
            </a:endParaRPr>
          </a:p>
        </p:txBody>
      </p:sp>
      <p:sp>
        <p:nvSpPr>
          <p:cNvPr id="26640" name="Line 16"/>
          <p:cNvSpPr>
            <a:spLocks noChangeShapeType="1"/>
          </p:cNvSpPr>
          <p:nvPr/>
        </p:nvSpPr>
        <p:spPr bwMode="auto">
          <a:xfrm>
            <a:off x="457200" y="5715000"/>
            <a:ext cx="5029200" cy="0"/>
          </a:xfrm>
          <a:prstGeom prst="line">
            <a:avLst/>
          </a:prstGeom>
          <a:noFill/>
          <a:ln w="38100">
            <a:solidFill>
              <a:schemeClr val="tx1"/>
            </a:solidFill>
            <a:round/>
            <a:headEnd/>
            <a:tailE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3B76"/>
              </a:solidFill>
              <a:effectLst/>
              <a:uLnTx/>
              <a:uFillTx/>
              <a:latin typeface="Tahoma" charset="0"/>
              <a:ea typeface="+mn-ea"/>
              <a:cs typeface="+mn-cs"/>
            </a:endParaRPr>
          </a:p>
        </p:txBody>
      </p:sp>
      <p:sp>
        <p:nvSpPr>
          <p:cNvPr id="26641" name="Oval 17"/>
          <p:cNvSpPr>
            <a:spLocks noChangeArrowheads="1"/>
          </p:cNvSpPr>
          <p:nvPr/>
        </p:nvSpPr>
        <p:spPr bwMode="auto">
          <a:xfrm>
            <a:off x="1981200" y="5715000"/>
            <a:ext cx="1296988" cy="396875"/>
          </a:xfrm>
          <a:prstGeom prst="ellipse">
            <a:avLst/>
          </a:prstGeom>
          <a:noFill/>
          <a:ln w="25400">
            <a:solidFill>
              <a:srgbClr val="FFFF00"/>
            </a:solidFill>
            <a:round/>
            <a:headEnd/>
            <a:tailEnd/>
          </a:ln>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3B76"/>
              </a:solidFill>
              <a:effectLst/>
              <a:uLnTx/>
              <a:uFillTx/>
              <a:latin typeface="Tahoma" charset="0"/>
              <a:ea typeface="+mn-ea"/>
              <a:cs typeface="+mn-cs"/>
            </a:endParaRPr>
          </a:p>
        </p:txBody>
      </p:sp>
      <p:sp>
        <p:nvSpPr>
          <p:cNvPr id="26642" name="Line 18"/>
          <p:cNvSpPr>
            <a:spLocks noChangeShapeType="1"/>
          </p:cNvSpPr>
          <p:nvPr/>
        </p:nvSpPr>
        <p:spPr bwMode="auto">
          <a:xfrm flipH="1">
            <a:off x="2895600" y="3048000"/>
            <a:ext cx="2362200" cy="2667000"/>
          </a:xfrm>
          <a:prstGeom prst="line">
            <a:avLst/>
          </a:prstGeom>
          <a:noFill/>
          <a:ln w="28575">
            <a:solidFill>
              <a:srgbClr val="FFFF00"/>
            </a:solidFill>
            <a:round/>
            <a:headEnd/>
            <a:tailEnd/>
          </a:ln>
          <a:effectLst/>
        </p:spPr>
        <p:txBody>
          <a:bodyPr wrap="none"/>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3B76"/>
              </a:solidFill>
              <a:effectLst/>
              <a:uLnTx/>
              <a:uFillTx/>
              <a:latin typeface="Tahoma" charset="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slide(fromBottom)">
                                      <p:cBhvr>
                                        <p:cTn id="7" dur="500"/>
                                        <p:tgtEl>
                                          <p:spTgt spid="26627">
                                            <p:txEl>
                                              <p:pRg st="0" end="0"/>
                                            </p:txEl>
                                          </p:spTgt>
                                        </p:tgtEl>
                                      </p:cBhvr>
                                    </p:animEffect>
                                  </p:childTnLst>
                                </p:cTn>
                              </p:par>
                              <p:par>
                                <p:cTn id="8" presetID="12" presetClass="entr" presetSubtype="4" fill="hold" nodeType="withEffect">
                                  <p:stCondLst>
                                    <p:cond delay="0"/>
                                  </p:stCondLst>
                                  <p:childTnLst>
                                    <p:set>
                                      <p:cBhvr>
                                        <p:cTn id="9" dur="1" fill="hold">
                                          <p:stCondLst>
                                            <p:cond delay="0"/>
                                          </p:stCondLst>
                                        </p:cTn>
                                        <p:tgtEl>
                                          <p:spTgt spid="26627">
                                            <p:txEl>
                                              <p:pRg st="1" end="1"/>
                                            </p:txEl>
                                          </p:spTgt>
                                        </p:tgtEl>
                                        <p:attrNameLst>
                                          <p:attrName>style.visibility</p:attrName>
                                        </p:attrNameLst>
                                      </p:cBhvr>
                                      <p:to>
                                        <p:strVal val="visible"/>
                                      </p:to>
                                    </p:set>
                                    <p:animEffect transition="in" filter="slide(fromBottom)">
                                      <p:cBhvr>
                                        <p:cTn id="10" dur="500"/>
                                        <p:tgtEl>
                                          <p:spTgt spid="26627">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26630"/>
                                        </p:tgtEl>
                                        <p:attrNameLst>
                                          <p:attrName>style.visibility</p:attrName>
                                        </p:attrNameLst>
                                      </p:cBhvr>
                                      <p:to>
                                        <p:strVal val="visible"/>
                                      </p:to>
                                    </p:set>
                                    <p:animEffect transition="in" filter="slide(fromBottom)">
                                      <p:cBhvr>
                                        <p:cTn id="15" dur="500"/>
                                        <p:tgtEl>
                                          <p:spTgt spid="26630"/>
                                        </p:tgtEl>
                                      </p:cBhvr>
                                    </p:animEffect>
                                  </p:childTnLst>
                                </p:cTn>
                              </p:par>
                            </p:childTnLst>
                          </p:cTn>
                        </p:par>
                      </p:childTnLst>
                    </p:cTn>
                  </p:par>
                  <p:par>
                    <p:cTn id="16" fill="hold">
                      <p:stCondLst>
                        <p:cond delay="indefinite"/>
                      </p:stCondLst>
                      <p:childTnLst>
                        <p:par>
                          <p:cTn id="17" fill="hold">
                            <p:stCondLst>
                              <p:cond delay="0"/>
                            </p:stCondLst>
                            <p:childTnLst>
                              <p:par>
                                <p:cTn id="18" presetID="23" presetClass="entr" presetSubtype="16" fill="hold" grpId="0" nodeType="clickEffect">
                                  <p:stCondLst>
                                    <p:cond delay="0"/>
                                  </p:stCondLst>
                                  <p:childTnLst>
                                    <p:set>
                                      <p:cBhvr>
                                        <p:cTn id="19" dur="1" fill="hold">
                                          <p:stCondLst>
                                            <p:cond delay="0"/>
                                          </p:stCondLst>
                                        </p:cTn>
                                        <p:tgtEl>
                                          <p:spTgt spid="26629"/>
                                        </p:tgtEl>
                                        <p:attrNameLst>
                                          <p:attrName>style.visibility</p:attrName>
                                        </p:attrNameLst>
                                      </p:cBhvr>
                                      <p:to>
                                        <p:strVal val="visible"/>
                                      </p:to>
                                    </p:set>
                                    <p:anim calcmode="lin" valueType="num">
                                      <p:cBhvr>
                                        <p:cTn id="20" dur="500" fill="hold"/>
                                        <p:tgtEl>
                                          <p:spTgt spid="26629"/>
                                        </p:tgtEl>
                                        <p:attrNameLst>
                                          <p:attrName>ppt_w</p:attrName>
                                        </p:attrNameLst>
                                      </p:cBhvr>
                                      <p:tavLst>
                                        <p:tav tm="0">
                                          <p:val>
                                            <p:fltVal val="0"/>
                                          </p:val>
                                        </p:tav>
                                        <p:tav tm="100000">
                                          <p:val>
                                            <p:strVal val="#ppt_w"/>
                                          </p:val>
                                        </p:tav>
                                      </p:tavLst>
                                    </p:anim>
                                    <p:anim calcmode="lin" valueType="num">
                                      <p:cBhvr>
                                        <p:cTn id="21" dur="500" fill="hold"/>
                                        <p:tgtEl>
                                          <p:spTgt spid="26629"/>
                                        </p:tgtEl>
                                        <p:attrNameLst>
                                          <p:attrName>ppt_h</p:attrName>
                                        </p:attrNameLst>
                                      </p:cBhvr>
                                      <p:tavLst>
                                        <p:tav tm="0">
                                          <p:val>
                                            <p:fltVal val="0"/>
                                          </p:val>
                                        </p:tav>
                                        <p:tav tm="100000">
                                          <p:val>
                                            <p:strVal val="#ppt_h"/>
                                          </p:val>
                                        </p:tav>
                                      </p:tavLst>
                                    </p:anim>
                                  </p:childTnLst>
                                </p:cTn>
                              </p:par>
                              <p:par>
                                <p:cTn id="22" presetID="23" presetClass="entr" presetSubtype="16" fill="hold" grpId="0" nodeType="withEffect">
                                  <p:stCondLst>
                                    <p:cond delay="0"/>
                                  </p:stCondLst>
                                  <p:childTnLst>
                                    <p:set>
                                      <p:cBhvr>
                                        <p:cTn id="23" dur="1" fill="hold">
                                          <p:stCondLst>
                                            <p:cond delay="0"/>
                                          </p:stCondLst>
                                        </p:cTn>
                                        <p:tgtEl>
                                          <p:spTgt spid="26642"/>
                                        </p:tgtEl>
                                        <p:attrNameLst>
                                          <p:attrName>style.visibility</p:attrName>
                                        </p:attrNameLst>
                                      </p:cBhvr>
                                      <p:to>
                                        <p:strVal val="visible"/>
                                      </p:to>
                                    </p:set>
                                    <p:anim calcmode="lin" valueType="num">
                                      <p:cBhvr>
                                        <p:cTn id="24" dur="500" fill="hold"/>
                                        <p:tgtEl>
                                          <p:spTgt spid="26642"/>
                                        </p:tgtEl>
                                        <p:attrNameLst>
                                          <p:attrName>ppt_w</p:attrName>
                                        </p:attrNameLst>
                                      </p:cBhvr>
                                      <p:tavLst>
                                        <p:tav tm="0">
                                          <p:val>
                                            <p:fltVal val="0"/>
                                          </p:val>
                                        </p:tav>
                                        <p:tav tm="100000">
                                          <p:val>
                                            <p:strVal val="#ppt_w"/>
                                          </p:val>
                                        </p:tav>
                                      </p:tavLst>
                                    </p:anim>
                                    <p:anim calcmode="lin" valueType="num">
                                      <p:cBhvr>
                                        <p:cTn id="25" dur="500" fill="hold"/>
                                        <p:tgtEl>
                                          <p:spTgt spid="26642"/>
                                        </p:tgtEl>
                                        <p:attrNameLst>
                                          <p:attrName>ppt_h</p:attrName>
                                        </p:attrNameLst>
                                      </p:cBhvr>
                                      <p:tavLst>
                                        <p:tav tm="0">
                                          <p:val>
                                            <p:fltVal val="0"/>
                                          </p:val>
                                        </p:tav>
                                        <p:tav tm="100000">
                                          <p:val>
                                            <p:strVal val="#ppt_h"/>
                                          </p:val>
                                        </p:tav>
                                      </p:tavLst>
                                    </p:anim>
                                  </p:childTnLst>
                                </p:cTn>
                              </p:par>
                              <p:par>
                                <p:cTn id="26" presetID="23" presetClass="entr" presetSubtype="16" fill="hold" grpId="0" nodeType="withEffect">
                                  <p:stCondLst>
                                    <p:cond delay="0"/>
                                  </p:stCondLst>
                                  <p:childTnLst>
                                    <p:set>
                                      <p:cBhvr>
                                        <p:cTn id="27" dur="1" fill="hold">
                                          <p:stCondLst>
                                            <p:cond delay="0"/>
                                          </p:stCondLst>
                                        </p:cTn>
                                        <p:tgtEl>
                                          <p:spTgt spid="26641"/>
                                        </p:tgtEl>
                                        <p:attrNameLst>
                                          <p:attrName>style.visibility</p:attrName>
                                        </p:attrNameLst>
                                      </p:cBhvr>
                                      <p:to>
                                        <p:strVal val="visible"/>
                                      </p:to>
                                    </p:set>
                                    <p:anim calcmode="lin" valueType="num">
                                      <p:cBhvr>
                                        <p:cTn id="28" dur="500" fill="hold"/>
                                        <p:tgtEl>
                                          <p:spTgt spid="26641"/>
                                        </p:tgtEl>
                                        <p:attrNameLst>
                                          <p:attrName>ppt_w</p:attrName>
                                        </p:attrNameLst>
                                      </p:cBhvr>
                                      <p:tavLst>
                                        <p:tav tm="0">
                                          <p:val>
                                            <p:fltVal val="0"/>
                                          </p:val>
                                        </p:tav>
                                        <p:tav tm="100000">
                                          <p:val>
                                            <p:strVal val="#ppt_w"/>
                                          </p:val>
                                        </p:tav>
                                      </p:tavLst>
                                    </p:anim>
                                    <p:anim calcmode="lin" valueType="num">
                                      <p:cBhvr>
                                        <p:cTn id="29" dur="500" fill="hold"/>
                                        <p:tgtEl>
                                          <p:spTgt spid="26641"/>
                                        </p:tgtEl>
                                        <p:attrNameLst>
                                          <p:attrName>ppt_h</p:attrName>
                                        </p:attrNameLst>
                                      </p:cBhvr>
                                      <p:tavLst>
                                        <p:tav tm="0">
                                          <p:val>
                                            <p:fltVal val="0"/>
                                          </p:val>
                                        </p:tav>
                                        <p:tav tm="100000">
                                          <p:val>
                                            <p:strVal val="#ppt_h"/>
                                          </p:val>
                                        </p:tav>
                                      </p:tavLst>
                                    </p:anim>
                                  </p:childTnLst>
                                </p:cTn>
                              </p:par>
                            </p:childTnLst>
                          </p:cTn>
                        </p:par>
                      </p:childTnLst>
                    </p:cTn>
                  </p:par>
                  <p:par>
                    <p:cTn id="30" fill="hold">
                      <p:stCondLst>
                        <p:cond delay="indefinite"/>
                      </p:stCondLst>
                      <p:childTnLst>
                        <p:par>
                          <p:cTn id="31" fill="hold">
                            <p:stCondLst>
                              <p:cond delay="0"/>
                            </p:stCondLst>
                            <p:childTnLst>
                              <p:par>
                                <p:cTn id="32" presetID="23" presetClass="entr" presetSubtype="16" fill="hold" grpId="0" nodeType="clickEffect">
                                  <p:stCondLst>
                                    <p:cond delay="0"/>
                                  </p:stCondLst>
                                  <p:childTnLst>
                                    <p:set>
                                      <p:cBhvr>
                                        <p:cTn id="33" dur="1" fill="hold">
                                          <p:stCondLst>
                                            <p:cond delay="0"/>
                                          </p:stCondLst>
                                        </p:cTn>
                                        <p:tgtEl>
                                          <p:spTgt spid="26634"/>
                                        </p:tgtEl>
                                        <p:attrNameLst>
                                          <p:attrName>style.visibility</p:attrName>
                                        </p:attrNameLst>
                                      </p:cBhvr>
                                      <p:to>
                                        <p:strVal val="visible"/>
                                      </p:to>
                                    </p:set>
                                    <p:anim calcmode="lin" valueType="num">
                                      <p:cBhvr>
                                        <p:cTn id="34" dur="500" fill="hold"/>
                                        <p:tgtEl>
                                          <p:spTgt spid="26634"/>
                                        </p:tgtEl>
                                        <p:attrNameLst>
                                          <p:attrName>ppt_w</p:attrName>
                                        </p:attrNameLst>
                                      </p:cBhvr>
                                      <p:tavLst>
                                        <p:tav tm="0">
                                          <p:val>
                                            <p:fltVal val="0"/>
                                          </p:val>
                                        </p:tav>
                                        <p:tav tm="100000">
                                          <p:val>
                                            <p:strVal val="#ppt_w"/>
                                          </p:val>
                                        </p:tav>
                                      </p:tavLst>
                                    </p:anim>
                                    <p:anim calcmode="lin" valueType="num">
                                      <p:cBhvr>
                                        <p:cTn id="35" dur="500" fill="hold"/>
                                        <p:tgtEl>
                                          <p:spTgt spid="26634"/>
                                        </p:tgtEl>
                                        <p:attrNameLst>
                                          <p:attrName>ppt_h</p:attrName>
                                        </p:attrNameLst>
                                      </p:cBhvr>
                                      <p:tavLst>
                                        <p:tav tm="0">
                                          <p:val>
                                            <p:fltVal val="0"/>
                                          </p:val>
                                        </p:tav>
                                        <p:tav tm="100000">
                                          <p:val>
                                            <p:strVal val="#ppt_h"/>
                                          </p:val>
                                        </p:tav>
                                      </p:tavLst>
                                    </p:anim>
                                  </p:childTnLst>
                                </p:cTn>
                              </p:par>
                            </p:childTnLst>
                          </p:cTn>
                        </p:par>
                      </p:childTnLst>
                    </p:cTn>
                  </p:par>
                  <p:par>
                    <p:cTn id="36" fill="hold">
                      <p:stCondLst>
                        <p:cond delay="indefinite"/>
                      </p:stCondLst>
                      <p:childTnLst>
                        <p:par>
                          <p:cTn id="37" fill="hold">
                            <p:stCondLst>
                              <p:cond delay="0"/>
                            </p:stCondLst>
                            <p:childTnLst>
                              <p:par>
                                <p:cTn id="38" presetID="23" presetClass="entr" presetSubtype="16" fill="hold" grpId="0" nodeType="clickEffect">
                                  <p:stCondLst>
                                    <p:cond delay="0"/>
                                  </p:stCondLst>
                                  <p:childTnLst>
                                    <p:set>
                                      <p:cBhvr>
                                        <p:cTn id="39" dur="1" fill="hold">
                                          <p:stCondLst>
                                            <p:cond delay="0"/>
                                          </p:stCondLst>
                                        </p:cTn>
                                        <p:tgtEl>
                                          <p:spTgt spid="26635"/>
                                        </p:tgtEl>
                                        <p:attrNameLst>
                                          <p:attrName>style.visibility</p:attrName>
                                        </p:attrNameLst>
                                      </p:cBhvr>
                                      <p:to>
                                        <p:strVal val="visible"/>
                                      </p:to>
                                    </p:set>
                                    <p:anim calcmode="lin" valueType="num">
                                      <p:cBhvr>
                                        <p:cTn id="40" dur="500" fill="hold"/>
                                        <p:tgtEl>
                                          <p:spTgt spid="26635"/>
                                        </p:tgtEl>
                                        <p:attrNameLst>
                                          <p:attrName>ppt_w</p:attrName>
                                        </p:attrNameLst>
                                      </p:cBhvr>
                                      <p:tavLst>
                                        <p:tav tm="0">
                                          <p:val>
                                            <p:fltVal val="0"/>
                                          </p:val>
                                        </p:tav>
                                        <p:tav tm="100000">
                                          <p:val>
                                            <p:strVal val="#ppt_w"/>
                                          </p:val>
                                        </p:tav>
                                      </p:tavLst>
                                    </p:anim>
                                    <p:anim calcmode="lin" valueType="num">
                                      <p:cBhvr>
                                        <p:cTn id="41" dur="500" fill="hold"/>
                                        <p:tgtEl>
                                          <p:spTgt spid="26635"/>
                                        </p:tgtEl>
                                        <p:attrNameLst>
                                          <p:attrName>ppt_h</p:attrName>
                                        </p:attrNameLst>
                                      </p:cBhvr>
                                      <p:tavLst>
                                        <p:tav tm="0">
                                          <p:val>
                                            <p:fltVal val="0"/>
                                          </p:val>
                                        </p:tav>
                                        <p:tav tm="100000">
                                          <p:val>
                                            <p:strVal val="#ppt_h"/>
                                          </p:val>
                                        </p:tav>
                                      </p:tavLst>
                                    </p:anim>
                                  </p:childTnLst>
                                </p:cTn>
                              </p:par>
                              <p:par>
                                <p:cTn id="42" presetID="23" presetClass="entr" presetSubtype="16" fill="hold" grpId="0" nodeType="withEffect">
                                  <p:stCondLst>
                                    <p:cond delay="0"/>
                                  </p:stCondLst>
                                  <p:childTnLst>
                                    <p:set>
                                      <p:cBhvr>
                                        <p:cTn id="43" dur="1" fill="hold">
                                          <p:stCondLst>
                                            <p:cond delay="0"/>
                                          </p:stCondLst>
                                        </p:cTn>
                                        <p:tgtEl>
                                          <p:spTgt spid="26631"/>
                                        </p:tgtEl>
                                        <p:attrNameLst>
                                          <p:attrName>style.visibility</p:attrName>
                                        </p:attrNameLst>
                                      </p:cBhvr>
                                      <p:to>
                                        <p:strVal val="visible"/>
                                      </p:to>
                                    </p:set>
                                    <p:anim calcmode="lin" valueType="num">
                                      <p:cBhvr>
                                        <p:cTn id="44" dur="500" fill="hold"/>
                                        <p:tgtEl>
                                          <p:spTgt spid="26631"/>
                                        </p:tgtEl>
                                        <p:attrNameLst>
                                          <p:attrName>ppt_w</p:attrName>
                                        </p:attrNameLst>
                                      </p:cBhvr>
                                      <p:tavLst>
                                        <p:tav tm="0">
                                          <p:val>
                                            <p:fltVal val="0"/>
                                          </p:val>
                                        </p:tav>
                                        <p:tav tm="100000">
                                          <p:val>
                                            <p:strVal val="#ppt_w"/>
                                          </p:val>
                                        </p:tav>
                                      </p:tavLst>
                                    </p:anim>
                                    <p:anim calcmode="lin" valueType="num">
                                      <p:cBhvr>
                                        <p:cTn id="45" dur="500" fill="hold"/>
                                        <p:tgtEl>
                                          <p:spTgt spid="26631"/>
                                        </p:tgtEl>
                                        <p:attrNameLst>
                                          <p:attrName>ppt_h</p:attrName>
                                        </p:attrNameLst>
                                      </p:cBhvr>
                                      <p:tavLst>
                                        <p:tav tm="0">
                                          <p:val>
                                            <p:fltVal val="0"/>
                                          </p:val>
                                        </p:tav>
                                        <p:tav tm="100000">
                                          <p:val>
                                            <p:strVal val="#ppt_h"/>
                                          </p:val>
                                        </p:tav>
                                      </p:tavLst>
                                    </p:anim>
                                  </p:childTnLst>
                                </p:cTn>
                              </p:par>
                            </p:childTnLst>
                          </p:cTn>
                        </p:par>
                      </p:childTnLst>
                    </p:cTn>
                  </p:par>
                  <p:par>
                    <p:cTn id="46" fill="hold">
                      <p:stCondLst>
                        <p:cond delay="indefinite"/>
                      </p:stCondLst>
                      <p:childTnLst>
                        <p:par>
                          <p:cTn id="47" fill="hold">
                            <p:stCondLst>
                              <p:cond delay="0"/>
                            </p:stCondLst>
                            <p:childTnLst>
                              <p:par>
                                <p:cTn id="48" presetID="23" presetClass="entr" presetSubtype="16" fill="hold" grpId="0" nodeType="clickEffect">
                                  <p:stCondLst>
                                    <p:cond delay="0"/>
                                  </p:stCondLst>
                                  <p:childTnLst>
                                    <p:set>
                                      <p:cBhvr>
                                        <p:cTn id="49" dur="1" fill="hold">
                                          <p:stCondLst>
                                            <p:cond delay="0"/>
                                          </p:stCondLst>
                                        </p:cTn>
                                        <p:tgtEl>
                                          <p:spTgt spid="26637"/>
                                        </p:tgtEl>
                                        <p:attrNameLst>
                                          <p:attrName>style.visibility</p:attrName>
                                        </p:attrNameLst>
                                      </p:cBhvr>
                                      <p:to>
                                        <p:strVal val="visible"/>
                                      </p:to>
                                    </p:set>
                                    <p:anim calcmode="lin" valueType="num">
                                      <p:cBhvr>
                                        <p:cTn id="50" dur="500" fill="hold"/>
                                        <p:tgtEl>
                                          <p:spTgt spid="26637"/>
                                        </p:tgtEl>
                                        <p:attrNameLst>
                                          <p:attrName>ppt_w</p:attrName>
                                        </p:attrNameLst>
                                      </p:cBhvr>
                                      <p:tavLst>
                                        <p:tav tm="0">
                                          <p:val>
                                            <p:fltVal val="0"/>
                                          </p:val>
                                        </p:tav>
                                        <p:tav tm="100000">
                                          <p:val>
                                            <p:strVal val="#ppt_w"/>
                                          </p:val>
                                        </p:tav>
                                      </p:tavLst>
                                    </p:anim>
                                    <p:anim calcmode="lin" valueType="num">
                                      <p:cBhvr>
                                        <p:cTn id="51" dur="500" fill="hold"/>
                                        <p:tgtEl>
                                          <p:spTgt spid="26637"/>
                                        </p:tgtEl>
                                        <p:attrNameLst>
                                          <p:attrName>ppt_h</p:attrName>
                                        </p:attrNameLst>
                                      </p:cBhvr>
                                      <p:tavLst>
                                        <p:tav tm="0">
                                          <p:val>
                                            <p:fltVal val="0"/>
                                          </p:val>
                                        </p:tav>
                                        <p:tav tm="100000">
                                          <p:val>
                                            <p:strVal val="#ppt_h"/>
                                          </p:val>
                                        </p:tav>
                                      </p:tavLst>
                                    </p:anim>
                                  </p:childTnLst>
                                </p:cTn>
                              </p:par>
                              <p:par>
                                <p:cTn id="52" presetID="23" presetClass="entr" presetSubtype="16" fill="hold" grpId="0" nodeType="withEffect">
                                  <p:stCondLst>
                                    <p:cond delay="0"/>
                                  </p:stCondLst>
                                  <p:childTnLst>
                                    <p:set>
                                      <p:cBhvr>
                                        <p:cTn id="53" dur="1" fill="hold">
                                          <p:stCondLst>
                                            <p:cond delay="0"/>
                                          </p:stCondLst>
                                        </p:cTn>
                                        <p:tgtEl>
                                          <p:spTgt spid="26638"/>
                                        </p:tgtEl>
                                        <p:attrNameLst>
                                          <p:attrName>style.visibility</p:attrName>
                                        </p:attrNameLst>
                                      </p:cBhvr>
                                      <p:to>
                                        <p:strVal val="visible"/>
                                      </p:to>
                                    </p:set>
                                    <p:anim calcmode="lin" valueType="num">
                                      <p:cBhvr>
                                        <p:cTn id="54" dur="500" fill="hold"/>
                                        <p:tgtEl>
                                          <p:spTgt spid="26638"/>
                                        </p:tgtEl>
                                        <p:attrNameLst>
                                          <p:attrName>ppt_w</p:attrName>
                                        </p:attrNameLst>
                                      </p:cBhvr>
                                      <p:tavLst>
                                        <p:tav tm="0">
                                          <p:val>
                                            <p:fltVal val="0"/>
                                          </p:val>
                                        </p:tav>
                                        <p:tav tm="100000">
                                          <p:val>
                                            <p:strVal val="#ppt_w"/>
                                          </p:val>
                                        </p:tav>
                                      </p:tavLst>
                                    </p:anim>
                                    <p:anim calcmode="lin" valueType="num">
                                      <p:cBhvr>
                                        <p:cTn id="55" dur="500" fill="hold"/>
                                        <p:tgtEl>
                                          <p:spTgt spid="26638"/>
                                        </p:tgtEl>
                                        <p:attrNameLst>
                                          <p:attrName>ppt_h</p:attrName>
                                        </p:attrNameLst>
                                      </p:cBhvr>
                                      <p:tavLst>
                                        <p:tav tm="0">
                                          <p:val>
                                            <p:fltVal val="0"/>
                                          </p:val>
                                        </p:tav>
                                        <p:tav tm="100000">
                                          <p:val>
                                            <p:strVal val="#ppt_h"/>
                                          </p:val>
                                        </p:tav>
                                      </p:tavLst>
                                    </p:anim>
                                  </p:childTnLst>
                                </p:cTn>
                              </p:par>
                            </p:childTnLst>
                          </p:cTn>
                        </p:par>
                      </p:childTnLst>
                    </p:cTn>
                  </p:par>
                  <p:par>
                    <p:cTn id="56" fill="hold">
                      <p:stCondLst>
                        <p:cond delay="indefinite"/>
                      </p:stCondLst>
                      <p:childTnLst>
                        <p:par>
                          <p:cTn id="57" fill="hold">
                            <p:stCondLst>
                              <p:cond delay="0"/>
                            </p:stCondLst>
                            <p:childTnLst>
                              <p:par>
                                <p:cTn id="58" presetID="22" presetClass="entr" presetSubtype="8" fill="hold" grpId="0" nodeType="clickEffect">
                                  <p:stCondLst>
                                    <p:cond delay="0"/>
                                  </p:stCondLst>
                                  <p:childTnLst>
                                    <p:set>
                                      <p:cBhvr>
                                        <p:cTn id="59" dur="1" fill="hold">
                                          <p:stCondLst>
                                            <p:cond delay="0"/>
                                          </p:stCondLst>
                                        </p:cTn>
                                        <p:tgtEl>
                                          <p:spTgt spid="26640"/>
                                        </p:tgtEl>
                                        <p:attrNameLst>
                                          <p:attrName>style.visibility</p:attrName>
                                        </p:attrNameLst>
                                      </p:cBhvr>
                                      <p:to>
                                        <p:strVal val="visible"/>
                                      </p:to>
                                    </p:set>
                                    <p:animEffect transition="in" filter="wipe(left)">
                                      <p:cBhvr>
                                        <p:cTn id="60" dur="1000"/>
                                        <p:tgtEl>
                                          <p:spTgt spid="26640"/>
                                        </p:tgtEl>
                                      </p:cBhvr>
                                    </p:animEffect>
                                  </p:childTnLst>
                                </p:cTn>
                              </p:par>
                            </p:childTnLst>
                          </p:cTn>
                        </p:par>
                        <p:par>
                          <p:cTn id="61" fill="hold">
                            <p:stCondLst>
                              <p:cond delay="1000"/>
                            </p:stCondLst>
                            <p:childTnLst>
                              <p:par>
                                <p:cTn id="62" presetID="22" presetClass="entr" presetSubtype="8" fill="hold" grpId="0" nodeType="afterEffect">
                                  <p:stCondLst>
                                    <p:cond delay="0"/>
                                  </p:stCondLst>
                                  <p:childTnLst>
                                    <p:set>
                                      <p:cBhvr>
                                        <p:cTn id="63" dur="1" fill="hold">
                                          <p:stCondLst>
                                            <p:cond delay="0"/>
                                          </p:stCondLst>
                                        </p:cTn>
                                        <p:tgtEl>
                                          <p:spTgt spid="26639"/>
                                        </p:tgtEl>
                                        <p:attrNameLst>
                                          <p:attrName>style.visibility</p:attrName>
                                        </p:attrNameLst>
                                      </p:cBhvr>
                                      <p:to>
                                        <p:strVal val="visible"/>
                                      </p:to>
                                    </p:set>
                                    <p:animEffect transition="in" filter="wipe(left)">
                                      <p:cBhvr>
                                        <p:cTn id="64" dur="1000"/>
                                        <p:tgtEl>
                                          <p:spTgt spid="266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9" grpId="0" animBg="1"/>
      <p:bldP spid="26630" grpId="0"/>
      <p:bldP spid="26631" grpId="0" animBg="1"/>
      <p:bldP spid="26634" grpId="0" animBg="1"/>
      <p:bldP spid="26635" grpId="0" animBg="1"/>
      <p:bldP spid="26637" grpId="0" animBg="1"/>
      <p:bldP spid="26638" grpId="0" animBg="1"/>
      <p:bldP spid="26639" grpId="0" animBg="1"/>
      <p:bldP spid="26640" grpId="0" animBg="1"/>
      <p:bldP spid="26641" grpId="0" animBg="1"/>
      <p:bldP spid="2664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381000" y="1701800"/>
            <a:ext cx="8229600" cy="4031873"/>
          </a:xfrm>
        </p:spPr>
        <p:txBody>
          <a:bodyPr>
            <a:spAutoFit/>
          </a:bodyPr>
          <a:lstStyle/>
          <a:p>
            <a:pPr marL="284163" indent="-284163">
              <a:spcBef>
                <a:spcPts val="0"/>
              </a:spcBef>
            </a:pPr>
            <a:r>
              <a:rPr lang="en-US" sz="3600" b="1" u="sng" dirty="0">
                <a:latin typeface="Georgia" pitchFamily="18" charset="0"/>
              </a:rPr>
              <a:t>Future hope and reward</a:t>
            </a:r>
            <a:r>
              <a:rPr lang="en-US" sz="3600" dirty="0">
                <a:latin typeface="Georgia" pitchFamily="18" charset="0"/>
              </a:rPr>
              <a:t>.</a:t>
            </a:r>
            <a:br>
              <a:rPr lang="en-US" sz="3600" b="1" dirty="0">
                <a:latin typeface="Georgia" pitchFamily="18" charset="0"/>
              </a:rPr>
            </a:br>
            <a:r>
              <a:rPr lang="en-US" sz="3200" b="1" dirty="0">
                <a:latin typeface="Georgia" pitchFamily="18" charset="0"/>
              </a:rPr>
              <a:t>Romans 13:11</a:t>
            </a:r>
            <a:endParaRPr lang="en-US" b="1" dirty="0">
              <a:latin typeface="Georgia" pitchFamily="18" charset="0"/>
            </a:endParaRPr>
          </a:p>
          <a:p>
            <a:pPr lvl="1">
              <a:spcBef>
                <a:spcPts val="0"/>
              </a:spcBef>
            </a:pPr>
            <a:r>
              <a:rPr lang="en-US" sz="3200" dirty="0">
                <a:latin typeface="Georgia" pitchFamily="18" charset="0"/>
              </a:rPr>
              <a:t>Hope of salvation. 1 Thessalonians 5:8-9</a:t>
            </a:r>
          </a:p>
          <a:p>
            <a:pPr lvl="1">
              <a:spcBef>
                <a:spcPts val="0"/>
              </a:spcBef>
            </a:pPr>
            <a:r>
              <a:rPr lang="en-US" sz="3200" dirty="0">
                <a:latin typeface="Georgia" pitchFamily="18" charset="0"/>
              </a:rPr>
              <a:t>Inheritance in heaven. 1 Peter 1:4-5</a:t>
            </a:r>
          </a:p>
          <a:p>
            <a:pPr lvl="2">
              <a:spcBef>
                <a:spcPts val="0"/>
              </a:spcBef>
            </a:pPr>
            <a:r>
              <a:rPr lang="en-US" sz="2800" dirty="0">
                <a:latin typeface="Georgia" pitchFamily="18" charset="0"/>
              </a:rPr>
              <a:t>Salvation ready to be revealed.</a:t>
            </a:r>
          </a:p>
          <a:p>
            <a:pPr lvl="1">
              <a:spcBef>
                <a:spcPts val="0"/>
              </a:spcBef>
            </a:pPr>
            <a:r>
              <a:rPr lang="en-US" sz="3200" dirty="0">
                <a:latin typeface="Georgia" pitchFamily="18" charset="0"/>
              </a:rPr>
              <a:t>Purpose and fulfillment of faith.</a:t>
            </a:r>
            <a:br>
              <a:rPr lang="en-US" sz="3200" dirty="0">
                <a:latin typeface="Georgia" pitchFamily="18" charset="0"/>
              </a:rPr>
            </a:br>
            <a:r>
              <a:rPr lang="en-US" sz="3200" dirty="0">
                <a:latin typeface="Georgia" pitchFamily="18" charset="0"/>
              </a:rPr>
              <a:t>1 Peter 1:7-9; Hebrews 9:28</a:t>
            </a:r>
          </a:p>
          <a:p>
            <a:pPr lvl="1">
              <a:spcBef>
                <a:spcPts val="0"/>
              </a:spcBef>
            </a:pPr>
            <a:r>
              <a:rPr lang="en-US" sz="3200" dirty="0">
                <a:latin typeface="Georgia" pitchFamily="18" charset="0"/>
              </a:rPr>
              <a:t>Bring to completion. Philippians 2:12</a:t>
            </a:r>
          </a:p>
        </p:txBody>
      </p:sp>
      <p:sp>
        <p:nvSpPr>
          <p:cNvPr id="4" name="Slide Number Placeholder 3"/>
          <p:cNvSpPr>
            <a:spLocks noGrp="1"/>
          </p:cNvSpPr>
          <p:nvPr>
            <p:ph type="sldNum" sz="quarter" idx="12"/>
          </p:nvPr>
        </p:nvSpPr>
        <p:spPr>
          <a:xfrm>
            <a:off x="8153400" y="6375400"/>
            <a:ext cx="838200" cy="304800"/>
          </a:xfrm>
        </p:spPr>
        <p:txBody>
          <a:bodyPr/>
          <a:lstStyle/>
          <a:p>
            <a:pPr>
              <a:defRPr/>
            </a:pPr>
            <a:fld id="{E790C8CD-6A03-48F5-B4C1-8EAC82A3673D}" type="slidenum">
              <a:rPr lang="en-US" smtClean="0">
                <a:solidFill>
                  <a:schemeClr val="tx1"/>
                </a:solidFill>
                <a:latin typeface="Georgia" pitchFamily="18" charset="0"/>
              </a:rPr>
              <a:pPr>
                <a:defRPr/>
              </a:pPr>
              <a:t>15</a:t>
            </a:fld>
            <a:endParaRPr lang="en-US">
              <a:solidFill>
                <a:schemeClr val="tx1"/>
              </a:solidFill>
              <a:latin typeface="Georgia" pitchFamily="18" charset="0"/>
            </a:endParaRPr>
          </a:p>
        </p:txBody>
      </p:sp>
      <p:sp>
        <p:nvSpPr>
          <p:cNvPr id="4098" name="Titre 1"/>
          <p:cNvSpPr>
            <a:spLocks noGrp="1"/>
          </p:cNvSpPr>
          <p:nvPr>
            <p:ph type="title"/>
          </p:nvPr>
        </p:nvSpPr>
        <p:spPr>
          <a:xfrm>
            <a:off x="76200" y="57605"/>
            <a:ext cx="8991599" cy="1569660"/>
          </a:xfrm>
        </p:spPr>
        <p:txBody>
          <a:bodyPr wrap="square">
            <a:spAutoFit/>
          </a:bodyPr>
          <a:lstStyle/>
          <a:p>
            <a:pPr algn="ctr"/>
            <a:r>
              <a:rPr lang="fr-CA" sz="4800" dirty="0">
                <a:solidFill>
                  <a:schemeClr val="tx1"/>
                </a:solidFill>
                <a:effectLst/>
                <a:latin typeface="Georgia" pitchFamily="18" charset="0"/>
              </a:rPr>
              <a:t>Salvation: WHEN Are We </a:t>
            </a:r>
            <a:r>
              <a:rPr lang="fr-CA" sz="4800" dirty="0" err="1">
                <a:solidFill>
                  <a:schemeClr val="tx1"/>
                </a:solidFill>
                <a:effectLst/>
                <a:latin typeface="Georgia" pitchFamily="18" charset="0"/>
              </a:rPr>
              <a:t>Saved</a:t>
            </a:r>
            <a:r>
              <a:rPr lang="fr-CA" sz="4800" dirty="0">
                <a:solidFill>
                  <a:schemeClr val="tx1"/>
                </a:solidFill>
                <a:effectLst/>
                <a:latin typeface="Georgia" pitchFamily="18" charset="0"/>
              </a:rPr>
              <a:t>?</a:t>
            </a:r>
            <a:endParaRPr lang="en-US" sz="4800" dirty="0">
              <a:solidFill>
                <a:schemeClr val="tx1"/>
              </a:solidFill>
              <a:effectLst/>
              <a:latin typeface="Georgia" pitchFamily="18" charset="0"/>
            </a:endParaRPr>
          </a:p>
        </p:txBody>
      </p:sp>
    </p:spTree>
  </p:cSld>
  <p:clrMapOvr>
    <a:masterClrMapping/>
  </p:clrMapOvr>
  <p:transition>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457200" y="1905000"/>
            <a:ext cx="8001000" cy="3462486"/>
          </a:xfrm>
        </p:spPr>
        <p:txBody>
          <a:bodyPr>
            <a:spAutoFit/>
          </a:bodyPr>
          <a:lstStyle/>
          <a:p>
            <a:pPr>
              <a:spcBef>
                <a:spcPts val="300"/>
              </a:spcBef>
            </a:pPr>
            <a:r>
              <a:rPr lang="en-US" sz="3600" b="1" dirty="0">
                <a:latin typeface="Georgia" pitchFamily="18" charset="0"/>
              </a:rPr>
              <a:t>To be saved, the sinner must</a:t>
            </a:r>
            <a:r>
              <a:rPr lang="en-US" sz="3600" dirty="0">
                <a:latin typeface="Georgia" pitchFamily="18" charset="0"/>
              </a:rPr>
              <a:t>:</a:t>
            </a:r>
          </a:p>
          <a:p>
            <a:pPr marL="519113" lvl="1" indent="-293688">
              <a:spcBef>
                <a:spcPts val="300"/>
              </a:spcBef>
            </a:pPr>
            <a:r>
              <a:rPr lang="en-US" sz="2800" i="1" dirty="0">
                <a:latin typeface="Georgia" pitchFamily="18" charset="0"/>
              </a:rPr>
              <a:t>Hear</a:t>
            </a:r>
            <a:r>
              <a:rPr lang="en-US" sz="2800" dirty="0">
                <a:latin typeface="Georgia" pitchFamily="18" charset="0"/>
              </a:rPr>
              <a:t> gospel. John 6:45; Ephesians 1:13</a:t>
            </a:r>
          </a:p>
          <a:p>
            <a:pPr marL="519113" lvl="1" indent="-293688">
              <a:spcBef>
                <a:spcPts val="300"/>
              </a:spcBef>
            </a:pPr>
            <a:r>
              <a:rPr lang="en-US" sz="2800" i="1" dirty="0">
                <a:latin typeface="Georgia" pitchFamily="18" charset="0"/>
              </a:rPr>
              <a:t>Believe</a:t>
            </a:r>
            <a:r>
              <a:rPr lang="en-US" sz="2800" dirty="0">
                <a:latin typeface="Georgia" pitchFamily="18" charset="0"/>
              </a:rPr>
              <a:t> in Jesus. John 8:24; Acts 16:30-31</a:t>
            </a:r>
          </a:p>
          <a:p>
            <a:pPr marL="519113" lvl="1" indent="-293688">
              <a:spcBef>
                <a:spcPts val="300"/>
              </a:spcBef>
            </a:pPr>
            <a:r>
              <a:rPr lang="en-US" sz="2800" i="1" dirty="0">
                <a:latin typeface="Georgia" pitchFamily="18" charset="0"/>
              </a:rPr>
              <a:t>Confess faith </a:t>
            </a:r>
            <a:r>
              <a:rPr lang="en-US" sz="2800" dirty="0">
                <a:latin typeface="Georgia" pitchFamily="18" charset="0"/>
              </a:rPr>
              <a:t>in Jesus. Romans 10:9-10</a:t>
            </a:r>
          </a:p>
          <a:p>
            <a:pPr marL="519113" lvl="1" indent="-293688">
              <a:spcBef>
                <a:spcPts val="300"/>
              </a:spcBef>
            </a:pPr>
            <a:r>
              <a:rPr lang="en-US" sz="2800" i="1" dirty="0">
                <a:latin typeface="Georgia" pitchFamily="18" charset="0"/>
              </a:rPr>
              <a:t>Repent</a:t>
            </a:r>
            <a:r>
              <a:rPr lang="en-US" sz="2800" dirty="0">
                <a:latin typeface="Georgia" pitchFamily="18" charset="0"/>
              </a:rPr>
              <a:t> of sins. Luke 13:3-5</a:t>
            </a:r>
          </a:p>
          <a:p>
            <a:pPr marL="519113" lvl="1" indent="-293688">
              <a:spcBef>
                <a:spcPts val="300"/>
              </a:spcBef>
            </a:pPr>
            <a:r>
              <a:rPr lang="en-US" sz="2800" dirty="0">
                <a:latin typeface="Georgia" pitchFamily="18" charset="0"/>
              </a:rPr>
              <a:t>Be </a:t>
            </a:r>
            <a:r>
              <a:rPr lang="en-US" sz="2800" i="1" dirty="0">
                <a:latin typeface="Georgia" pitchFamily="18" charset="0"/>
              </a:rPr>
              <a:t>baptized</a:t>
            </a:r>
            <a:r>
              <a:rPr lang="en-US" sz="2800" dirty="0">
                <a:latin typeface="Georgia" pitchFamily="18" charset="0"/>
              </a:rPr>
              <a:t>. Mark 16:16; 1 Peter 3:21</a:t>
            </a:r>
          </a:p>
          <a:p>
            <a:pPr marL="519113" lvl="1" indent="-293688">
              <a:spcBef>
                <a:spcPts val="300"/>
              </a:spcBef>
            </a:pPr>
            <a:r>
              <a:rPr lang="en-US" sz="2800" dirty="0">
                <a:latin typeface="Georgia" pitchFamily="18" charset="0"/>
              </a:rPr>
              <a:t>Live </a:t>
            </a:r>
            <a:r>
              <a:rPr lang="en-US" sz="2800" i="1" dirty="0">
                <a:latin typeface="Georgia" pitchFamily="18" charset="0"/>
              </a:rPr>
              <a:t>faithfully</a:t>
            </a:r>
            <a:r>
              <a:rPr lang="en-US" sz="2800" dirty="0">
                <a:latin typeface="Georgia" pitchFamily="18" charset="0"/>
              </a:rPr>
              <a:t>. Romans 13:11-14</a:t>
            </a:r>
          </a:p>
        </p:txBody>
      </p:sp>
      <p:sp>
        <p:nvSpPr>
          <p:cNvPr id="4" name="Slide Number Placeholder 3"/>
          <p:cNvSpPr>
            <a:spLocks noGrp="1"/>
          </p:cNvSpPr>
          <p:nvPr>
            <p:ph type="sldNum" sz="quarter" idx="12"/>
          </p:nvPr>
        </p:nvSpPr>
        <p:spPr>
          <a:xfrm>
            <a:off x="8153400" y="6375400"/>
            <a:ext cx="838200" cy="304800"/>
          </a:xfrm>
        </p:spPr>
        <p:txBody>
          <a:bodyPr/>
          <a:lstStyle/>
          <a:p>
            <a:pPr>
              <a:defRPr/>
            </a:pPr>
            <a:fld id="{E790C8CD-6A03-48F5-B4C1-8EAC82A3673D}" type="slidenum">
              <a:rPr lang="en-US" smtClean="0">
                <a:solidFill>
                  <a:schemeClr val="tx1"/>
                </a:solidFill>
                <a:latin typeface="Georgia" pitchFamily="18" charset="0"/>
              </a:rPr>
              <a:pPr>
                <a:defRPr/>
              </a:pPr>
              <a:t>16</a:t>
            </a:fld>
            <a:endParaRPr lang="en-US">
              <a:solidFill>
                <a:schemeClr val="tx1"/>
              </a:solidFill>
              <a:latin typeface="Georgia" pitchFamily="18" charset="0"/>
            </a:endParaRPr>
          </a:p>
        </p:txBody>
      </p:sp>
      <p:sp>
        <p:nvSpPr>
          <p:cNvPr id="4098" name="Titre 1"/>
          <p:cNvSpPr>
            <a:spLocks noGrp="1"/>
          </p:cNvSpPr>
          <p:nvPr>
            <p:ph type="title"/>
          </p:nvPr>
        </p:nvSpPr>
        <p:spPr>
          <a:xfrm>
            <a:off x="228601" y="293841"/>
            <a:ext cx="8458201" cy="1215717"/>
          </a:xfrm>
        </p:spPr>
        <p:txBody>
          <a:bodyPr>
            <a:spAutoFit/>
          </a:bodyPr>
          <a:lstStyle/>
          <a:p>
            <a:pPr algn="ctr"/>
            <a:r>
              <a:rPr lang="fr-CA" dirty="0">
                <a:solidFill>
                  <a:schemeClr val="tx1"/>
                </a:solidFill>
                <a:effectLst/>
                <a:latin typeface="Georgia" pitchFamily="18" charset="0"/>
              </a:rPr>
              <a:t>Salvation is Conditional</a:t>
            </a:r>
            <a:br>
              <a:rPr lang="fr-CA" dirty="0">
                <a:solidFill>
                  <a:schemeClr val="tx1"/>
                </a:solidFill>
                <a:effectLst/>
                <a:latin typeface="Georgia" pitchFamily="18" charset="0"/>
              </a:rPr>
            </a:br>
            <a:r>
              <a:rPr lang="fr-CA" sz="3200" dirty="0">
                <a:solidFill>
                  <a:schemeClr val="tx1"/>
                </a:solidFill>
                <a:effectLst/>
                <a:latin typeface="Georgia" pitchFamily="18" charset="0"/>
              </a:rPr>
              <a:t>Hebrews 5:8-9; 2 Timothy 4:6-8</a:t>
            </a:r>
            <a:endParaRPr lang="en-US" sz="3200" dirty="0">
              <a:solidFill>
                <a:schemeClr val="tx1"/>
              </a:solidFill>
              <a:effectLst/>
              <a:latin typeface="Georgia" pitchFamily="18" charset="0"/>
            </a:endParaRPr>
          </a:p>
        </p:txBody>
      </p:sp>
    </p:spTree>
  </p:cSld>
  <p:clrMapOvr>
    <a:masterClrMapping/>
  </p:clrMapOvr>
  <p:transition>
    <p:fade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381000" y="2108200"/>
            <a:ext cx="8153400" cy="2139047"/>
          </a:xfrm>
        </p:spPr>
        <p:txBody>
          <a:bodyPr>
            <a:spAutoFit/>
          </a:bodyPr>
          <a:lstStyle/>
          <a:p>
            <a:pPr>
              <a:spcBef>
                <a:spcPts val="300"/>
              </a:spcBef>
            </a:pPr>
            <a:r>
              <a:rPr lang="en-US" sz="3600" b="1" dirty="0">
                <a:latin typeface="Georgia" pitchFamily="18" charset="0"/>
              </a:rPr>
              <a:t>To be saved, the Christian who sins must</a:t>
            </a:r>
            <a:r>
              <a:rPr lang="en-US" sz="3600" dirty="0">
                <a:latin typeface="Georgia" pitchFamily="18" charset="0"/>
              </a:rPr>
              <a:t>:</a:t>
            </a:r>
          </a:p>
          <a:p>
            <a:pPr marL="519113" lvl="1" indent="-293688">
              <a:spcBef>
                <a:spcPts val="300"/>
              </a:spcBef>
            </a:pPr>
            <a:r>
              <a:rPr lang="en-US" sz="2800" i="1" dirty="0">
                <a:latin typeface="Georgia" pitchFamily="18" charset="0"/>
              </a:rPr>
              <a:t>Repent</a:t>
            </a:r>
            <a:r>
              <a:rPr lang="en-US" sz="2800" dirty="0">
                <a:latin typeface="Georgia" pitchFamily="18" charset="0"/>
              </a:rPr>
              <a:t> and </a:t>
            </a:r>
            <a:r>
              <a:rPr lang="en-US" sz="2800" i="1" dirty="0">
                <a:latin typeface="Georgia" pitchFamily="18" charset="0"/>
              </a:rPr>
              <a:t>pray</a:t>
            </a:r>
            <a:r>
              <a:rPr lang="en-US" sz="2800" dirty="0">
                <a:latin typeface="Georgia" pitchFamily="18" charset="0"/>
              </a:rPr>
              <a:t>, Acts 8:22-24</a:t>
            </a:r>
          </a:p>
          <a:p>
            <a:pPr marL="519113" lvl="1" indent="-293688">
              <a:spcBef>
                <a:spcPts val="300"/>
              </a:spcBef>
            </a:pPr>
            <a:r>
              <a:rPr lang="en-US" sz="2800" i="1" dirty="0">
                <a:latin typeface="Georgia" pitchFamily="18" charset="0"/>
              </a:rPr>
              <a:t>Confess sins </a:t>
            </a:r>
            <a:r>
              <a:rPr lang="en-US" sz="2800" dirty="0">
                <a:latin typeface="Georgia" pitchFamily="18" charset="0"/>
              </a:rPr>
              <a:t>to God. 1 John 1:8-10</a:t>
            </a:r>
          </a:p>
        </p:txBody>
      </p:sp>
      <p:sp>
        <p:nvSpPr>
          <p:cNvPr id="4" name="Slide Number Placeholder 3"/>
          <p:cNvSpPr>
            <a:spLocks noGrp="1"/>
          </p:cNvSpPr>
          <p:nvPr>
            <p:ph type="sldNum" sz="quarter" idx="12"/>
          </p:nvPr>
        </p:nvSpPr>
        <p:spPr>
          <a:xfrm>
            <a:off x="8153400" y="6375400"/>
            <a:ext cx="838200" cy="304800"/>
          </a:xfrm>
        </p:spPr>
        <p:txBody>
          <a:bodyPr/>
          <a:lstStyle/>
          <a:p>
            <a:pPr>
              <a:defRPr/>
            </a:pPr>
            <a:fld id="{E790C8CD-6A03-48F5-B4C1-8EAC82A3673D}" type="slidenum">
              <a:rPr lang="en-US" smtClean="0">
                <a:solidFill>
                  <a:schemeClr val="tx1"/>
                </a:solidFill>
                <a:latin typeface="Georgia" pitchFamily="18" charset="0"/>
              </a:rPr>
              <a:pPr>
                <a:defRPr/>
              </a:pPr>
              <a:t>17</a:t>
            </a:fld>
            <a:endParaRPr lang="en-US">
              <a:solidFill>
                <a:schemeClr val="tx1"/>
              </a:solidFill>
              <a:latin typeface="Georgia" pitchFamily="18" charset="0"/>
            </a:endParaRPr>
          </a:p>
        </p:txBody>
      </p:sp>
      <p:sp>
        <p:nvSpPr>
          <p:cNvPr id="4098" name="Titre 1"/>
          <p:cNvSpPr>
            <a:spLocks noGrp="1"/>
          </p:cNvSpPr>
          <p:nvPr>
            <p:ph type="title"/>
          </p:nvPr>
        </p:nvSpPr>
        <p:spPr>
          <a:xfrm>
            <a:off x="228601" y="293841"/>
            <a:ext cx="8458201" cy="1215717"/>
          </a:xfrm>
        </p:spPr>
        <p:txBody>
          <a:bodyPr>
            <a:spAutoFit/>
          </a:bodyPr>
          <a:lstStyle/>
          <a:p>
            <a:pPr algn="ctr"/>
            <a:r>
              <a:rPr lang="fr-CA" dirty="0">
                <a:solidFill>
                  <a:schemeClr val="tx1"/>
                </a:solidFill>
                <a:effectLst/>
                <a:latin typeface="Georgia" pitchFamily="18" charset="0"/>
              </a:rPr>
              <a:t>Salvation is Conditional</a:t>
            </a:r>
            <a:br>
              <a:rPr lang="fr-CA" dirty="0">
                <a:solidFill>
                  <a:schemeClr val="tx1"/>
                </a:solidFill>
                <a:effectLst/>
                <a:latin typeface="Georgia" pitchFamily="18" charset="0"/>
              </a:rPr>
            </a:br>
            <a:r>
              <a:rPr lang="fr-CA" sz="3200" dirty="0">
                <a:solidFill>
                  <a:schemeClr val="tx1"/>
                </a:solidFill>
                <a:effectLst/>
                <a:latin typeface="Georgia" pitchFamily="18" charset="0"/>
              </a:rPr>
              <a:t>Hebrews 5:8-9; 2 Timothy 4:6-8</a:t>
            </a:r>
            <a:endParaRPr lang="en-US" sz="3200" dirty="0">
              <a:solidFill>
                <a:schemeClr val="tx1"/>
              </a:solidFill>
              <a:effectLst/>
              <a:latin typeface="Georgia" pitchFamily="18" charset="0"/>
            </a:endParaRPr>
          </a:p>
        </p:txBody>
      </p:sp>
    </p:spTree>
  </p:cSld>
  <p:clrMapOvr>
    <a:masterClrMapping/>
  </p:clrMapOvr>
  <p:transition>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381000" y="2108200"/>
            <a:ext cx="8153400" cy="3724096"/>
          </a:xfrm>
        </p:spPr>
        <p:txBody>
          <a:bodyPr>
            <a:spAutoFit/>
          </a:bodyPr>
          <a:lstStyle/>
          <a:p>
            <a:pPr>
              <a:spcBef>
                <a:spcPts val="300"/>
              </a:spcBef>
            </a:pPr>
            <a:r>
              <a:rPr lang="en-US" sz="3200" b="1" dirty="0">
                <a:latin typeface="Georgia" pitchFamily="18" charset="0"/>
              </a:rPr>
              <a:t>2 Corinthians 6:2</a:t>
            </a:r>
            <a:r>
              <a:rPr lang="en-US" sz="3200" dirty="0">
                <a:latin typeface="Georgia" pitchFamily="18" charset="0"/>
              </a:rPr>
              <a:t>, </a:t>
            </a:r>
            <a:r>
              <a:rPr lang="en-US" sz="3200" i="1" dirty="0">
                <a:latin typeface="Georgia" pitchFamily="18" charset="0"/>
              </a:rPr>
              <a:t>“… </a:t>
            </a:r>
            <a:r>
              <a:rPr lang="en-US" sz="3200" b="1" i="1" dirty="0">
                <a:latin typeface="Georgia" pitchFamily="18" charset="0"/>
              </a:rPr>
              <a:t>behold, now is the acceptable time</a:t>
            </a:r>
            <a:r>
              <a:rPr lang="en-US" sz="3200" i="1" dirty="0">
                <a:latin typeface="Georgia" pitchFamily="18" charset="0"/>
              </a:rPr>
              <a:t>; </a:t>
            </a:r>
            <a:r>
              <a:rPr lang="en-US" sz="3200" b="1" i="1" dirty="0">
                <a:latin typeface="Georgia" pitchFamily="18" charset="0"/>
              </a:rPr>
              <a:t>behold, now is the day of salvation</a:t>
            </a:r>
            <a:r>
              <a:rPr lang="en-US" sz="3200" i="1" dirty="0">
                <a:latin typeface="Georgia" pitchFamily="18" charset="0"/>
              </a:rPr>
              <a:t>”</a:t>
            </a:r>
          </a:p>
          <a:p>
            <a:pPr>
              <a:spcBef>
                <a:spcPts val="300"/>
              </a:spcBef>
            </a:pPr>
            <a:r>
              <a:rPr lang="en-US" dirty="0">
                <a:latin typeface="Georgia" pitchFamily="18" charset="0"/>
              </a:rPr>
              <a:t>God helps us in our time of need, providing and offering us salvation from sin, death, and wrath to come.</a:t>
            </a:r>
          </a:p>
          <a:p>
            <a:pPr>
              <a:spcBef>
                <a:spcPts val="300"/>
              </a:spcBef>
            </a:pPr>
            <a:r>
              <a:rPr lang="en-US" dirty="0">
                <a:latin typeface="Georgia" pitchFamily="18" charset="0"/>
              </a:rPr>
              <a:t>Today is the approved time for your salvation. Acts 22:16</a:t>
            </a:r>
          </a:p>
        </p:txBody>
      </p:sp>
      <p:sp>
        <p:nvSpPr>
          <p:cNvPr id="4" name="Slide Number Placeholder 3"/>
          <p:cNvSpPr>
            <a:spLocks noGrp="1"/>
          </p:cNvSpPr>
          <p:nvPr>
            <p:ph type="sldNum" sz="quarter" idx="12"/>
          </p:nvPr>
        </p:nvSpPr>
        <p:spPr>
          <a:xfrm>
            <a:off x="8153400" y="6375400"/>
            <a:ext cx="838200" cy="304800"/>
          </a:xfrm>
        </p:spPr>
        <p:txBody>
          <a:bodyPr/>
          <a:lstStyle/>
          <a:p>
            <a:pPr>
              <a:defRPr/>
            </a:pPr>
            <a:fld id="{E790C8CD-6A03-48F5-B4C1-8EAC82A3673D}" type="slidenum">
              <a:rPr lang="en-US" smtClean="0">
                <a:solidFill>
                  <a:schemeClr val="tx1"/>
                </a:solidFill>
                <a:latin typeface="Georgia" pitchFamily="18" charset="0"/>
              </a:rPr>
              <a:pPr>
                <a:defRPr/>
              </a:pPr>
              <a:t>18</a:t>
            </a:fld>
            <a:endParaRPr lang="en-US">
              <a:solidFill>
                <a:schemeClr val="tx1"/>
              </a:solidFill>
              <a:latin typeface="Georgia" pitchFamily="18" charset="0"/>
            </a:endParaRPr>
          </a:p>
        </p:txBody>
      </p:sp>
      <p:sp>
        <p:nvSpPr>
          <p:cNvPr id="4098" name="Titre 1"/>
          <p:cNvSpPr>
            <a:spLocks noGrp="1"/>
          </p:cNvSpPr>
          <p:nvPr>
            <p:ph type="title"/>
          </p:nvPr>
        </p:nvSpPr>
        <p:spPr>
          <a:xfrm>
            <a:off x="228601" y="224591"/>
            <a:ext cx="8458201" cy="1354217"/>
          </a:xfrm>
        </p:spPr>
        <p:txBody>
          <a:bodyPr>
            <a:spAutoFit/>
          </a:bodyPr>
          <a:lstStyle/>
          <a:p>
            <a:pPr algn="ctr"/>
            <a:r>
              <a:rPr lang="en-US" dirty="0">
                <a:solidFill>
                  <a:schemeClr val="tx1"/>
                </a:solidFill>
                <a:effectLst/>
                <a:latin typeface="Georgia" pitchFamily="18" charset="0"/>
              </a:rPr>
              <a:t>The Day of Salvation</a:t>
            </a:r>
            <a:br>
              <a:rPr lang="en-US" dirty="0">
                <a:solidFill>
                  <a:schemeClr val="tx1"/>
                </a:solidFill>
                <a:effectLst/>
                <a:latin typeface="Georgia" pitchFamily="18" charset="0"/>
              </a:rPr>
            </a:br>
            <a:r>
              <a:rPr lang="en-US" dirty="0">
                <a:solidFill>
                  <a:schemeClr val="tx1"/>
                </a:solidFill>
                <a:effectLst/>
                <a:latin typeface="Georgia" pitchFamily="18" charset="0"/>
              </a:rPr>
              <a:t>2 Corinthians 6:1-2</a:t>
            </a:r>
          </a:p>
        </p:txBody>
      </p:sp>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4662" y="1143000"/>
            <a:ext cx="5239338" cy="5663089"/>
          </a:xfrm>
          <a:solidFill>
            <a:schemeClr val="bg1"/>
          </a:solidFill>
          <a:ln>
            <a:solidFill>
              <a:schemeClr val="bg1">
                <a:alpha val="0"/>
              </a:schemeClr>
            </a:solidFill>
          </a:ln>
        </p:spPr>
        <p:txBody>
          <a:bodyPr wrap="square">
            <a:spAutoFit/>
          </a:bodyPr>
          <a:lstStyle/>
          <a:p>
            <a:pPr marL="365760" marR="0" lvl="0" indent="-256032" algn="l" defTabSz="914400" rtl="0" eaLnBrk="1" fontAlgn="auto" latinLnBrk="0" hangingPunct="1">
              <a:spcBef>
                <a:spcPts val="0"/>
              </a:spcBef>
              <a:spcAft>
                <a:spcPts val="0"/>
              </a:spcAft>
              <a:buClr>
                <a:srgbClr val="2DA2BF"/>
              </a:buClr>
              <a:buSzPct val="68000"/>
              <a:buFont typeface="Wingdings" pitchFamily="2" charset="2"/>
              <a:buChar char="Ø"/>
              <a:tabLst/>
              <a:defRPr/>
            </a:pPr>
            <a:r>
              <a:rPr lang="en-US" sz="2800" b="1" dirty="0"/>
              <a:t>Reconciliation</a:t>
            </a:r>
            <a:r>
              <a:rPr lang="en-US" sz="2800" dirty="0"/>
              <a:t> </a:t>
            </a:r>
            <a:r>
              <a:rPr kumimoji="0" lang="en-US" sz="2800" b="0" i="0" u="none" strike="noStrike" kern="1200" cap="none" spc="0" normalizeH="0" baseline="0" noProof="0" dirty="0">
                <a:ln>
                  <a:noFill/>
                </a:ln>
                <a:effectLst/>
                <a:uLnTx/>
                <a:uFillTx/>
                <a:latin typeface="Lucida Sans Unicode"/>
                <a:ea typeface="+mn-ea"/>
                <a:cs typeface="+mn-cs"/>
              </a:rPr>
              <a:t>-</a:t>
            </a:r>
            <a:r>
              <a:rPr kumimoji="0" lang="en-US" sz="2000" b="0" i="0" u="none" strike="noStrike" kern="1200" cap="none" spc="0" normalizeH="0" baseline="0" noProof="0" dirty="0">
                <a:ln>
                  <a:noFill/>
                </a:ln>
                <a:effectLst/>
                <a:uLnTx/>
                <a:uFillTx/>
                <a:latin typeface="Lucida Sans Unicode"/>
                <a:ea typeface="+mn-ea"/>
                <a:cs typeface="Narkisim" pitchFamily="34" charset="-79"/>
              </a:rPr>
              <a:t>“the restoration of the favor of God to sinners”</a:t>
            </a:r>
            <a:r>
              <a:rPr kumimoji="0" lang="en-US" sz="2000" b="0" u="none" strike="noStrike" kern="1200" cap="none" spc="0" normalizeH="0" baseline="0" noProof="0" dirty="0">
                <a:ln>
                  <a:noFill/>
                </a:ln>
                <a:effectLst/>
                <a:uLnTx/>
                <a:uFillTx/>
                <a:latin typeface="Lucida Sans Unicode"/>
                <a:ea typeface="+mn-ea"/>
                <a:cs typeface="Narkisim" pitchFamily="34" charset="-79"/>
              </a:rPr>
              <a:t> </a:t>
            </a:r>
            <a:r>
              <a:rPr kumimoji="0" lang="en-US" sz="1800" b="0" u="none" strike="noStrike" kern="1200" cap="none" spc="0" normalizeH="0" baseline="0" noProof="0" dirty="0">
                <a:ln>
                  <a:noFill/>
                </a:ln>
                <a:effectLst/>
                <a:uLnTx/>
                <a:uFillTx/>
                <a:latin typeface="Lucida Sans Unicode"/>
                <a:ea typeface="+mn-ea"/>
                <a:cs typeface="Narkisim" pitchFamily="34" charset="-79"/>
              </a:rPr>
              <a:t>(Thayer)</a:t>
            </a:r>
          </a:p>
          <a:p>
            <a:pPr>
              <a:spcBef>
                <a:spcPts val="0"/>
              </a:spcBef>
              <a:buFont typeface="Wingdings" panose="05000000000000000000" pitchFamily="2" charset="2"/>
              <a:buChar char="Ø"/>
            </a:pPr>
            <a:r>
              <a:rPr lang="en-US" sz="2800" b="1" dirty="0"/>
              <a:t>Redemption</a:t>
            </a:r>
            <a:r>
              <a:rPr lang="en-US" sz="2800" dirty="0"/>
              <a:t> -</a:t>
            </a:r>
            <a:r>
              <a:rPr kumimoji="0" lang="en-US" sz="2000" b="0" i="0" u="none" strike="noStrike" kern="1200" cap="none" spc="0" normalizeH="0" baseline="0" noProof="0" dirty="0">
                <a:ln>
                  <a:noFill/>
                </a:ln>
                <a:effectLst/>
                <a:uLnTx/>
                <a:uFillTx/>
                <a:latin typeface="Lucida Sans Unicode"/>
                <a:ea typeface="+mn-ea"/>
                <a:cs typeface="+mn-cs"/>
              </a:rPr>
              <a:t>to </a:t>
            </a:r>
            <a:br>
              <a:rPr kumimoji="0" lang="en-US" sz="2000" b="0" i="0" u="none" strike="noStrike" kern="1200" cap="none" spc="0" normalizeH="0" baseline="0" noProof="0" dirty="0">
                <a:ln>
                  <a:noFill/>
                </a:ln>
                <a:effectLst/>
                <a:uLnTx/>
                <a:uFillTx/>
                <a:latin typeface="Lucida Sans Unicode"/>
                <a:ea typeface="+mn-ea"/>
                <a:cs typeface="+mn-cs"/>
              </a:rPr>
            </a:br>
            <a:r>
              <a:rPr kumimoji="0" lang="en-US" sz="2000" b="0" i="0" u="none" strike="noStrike" kern="1200" cap="none" spc="0" normalizeH="0" baseline="0" noProof="0" dirty="0">
                <a:ln>
                  <a:noFill/>
                </a:ln>
                <a:effectLst/>
                <a:uLnTx/>
                <a:uFillTx/>
                <a:latin typeface="Lucida Sans Unicode"/>
                <a:ea typeface="+mn-ea"/>
                <a:cs typeface="+mn-cs"/>
              </a:rPr>
              <a:t>re-buy, “to regain possession of by repurchase.”</a:t>
            </a:r>
            <a:r>
              <a:rPr kumimoji="0" lang="en-US" sz="2000" b="0" u="none" strike="noStrike" kern="1200" cap="none" spc="0" normalizeH="0" baseline="0" noProof="0" dirty="0">
                <a:ln>
                  <a:noFill/>
                </a:ln>
                <a:effectLst/>
                <a:uLnTx/>
                <a:uFillTx/>
                <a:latin typeface="Lucida Sans Unicode"/>
                <a:ea typeface="+mn-ea"/>
                <a:cs typeface="+mn-cs"/>
              </a:rPr>
              <a:t> </a:t>
            </a:r>
            <a:r>
              <a:rPr kumimoji="0" lang="en-US" sz="1800" b="0" u="none" strike="noStrike" kern="1200" cap="none" spc="0" normalizeH="0" baseline="0" noProof="0" dirty="0">
                <a:ln>
                  <a:noFill/>
                </a:ln>
                <a:effectLst/>
                <a:uLnTx/>
                <a:uFillTx/>
                <a:latin typeface="Lucida Sans Unicode"/>
                <a:ea typeface="+mn-ea"/>
                <a:cs typeface="+mn-cs"/>
              </a:rPr>
              <a:t>(Webster’s Collegiate Dictionary page 833)</a:t>
            </a:r>
            <a:endParaRPr lang="en-US" sz="1800" dirty="0"/>
          </a:p>
          <a:p>
            <a:pPr marR="0" lvl="0" algn="l" defTabSz="914400" rtl="0" eaLnBrk="1" fontAlgn="auto" latinLnBrk="0" hangingPunct="1">
              <a:spcBef>
                <a:spcPts val="0"/>
              </a:spcBef>
              <a:spcAft>
                <a:spcPts val="0"/>
              </a:spcAft>
              <a:buClr>
                <a:srgbClr val="2DA2BF"/>
              </a:buClr>
              <a:buSzPct val="68000"/>
              <a:buFont typeface="Wingdings" panose="05000000000000000000" pitchFamily="2" charset="2"/>
              <a:buChar char="Ø"/>
              <a:tabLst/>
              <a:defRPr/>
            </a:pPr>
            <a:r>
              <a:rPr lang="en-US" sz="2800" b="1" dirty="0"/>
              <a:t>Justification</a:t>
            </a:r>
            <a:r>
              <a:rPr lang="en-US" sz="2800" dirty="0"/>
              <a:t> -</a:t>
            </a:r>
            <a:r>
              <a:rPr kumimoji="0" lang="en-US" sz="2000" b="0" i="0" u="none" strike="noStrike" kern="1200" cap="none" spc="0" normalizeH="0" baseline="0" noProof="0" dirty="0">
                <a:ln>
                  <a:noFill/>
                </a:ln>
                <a:effectLst/>
                <a:uLnTx/>
                <a:uFillTx/>
                <a:latin typeface="Lucida Sans Unicode"/>
                <a:ea typeface="+mn-ea"/>
                <a:cs typeface="+mn-cs"/>
              </a:rPr>
              <a:t>“Be acquitted, be pronounced and treated as righteous”</a:t>
            </a:r>
            <a:r>
              <a:rPr kumimoji="0" lang="en-US" sz="2000" b="0" u="none" strike="noStrike" kern="1200" cap="none" spc="0" normalizeH="0" baseline="0" noProof="0" dirty="0">
                <a:ln>
                  <a:noFill/>
                </a:ln>
                <a:effectLst/>
                <a:uLnTx/>
                <a:uFillTx/>
                <a:latin typeface="Lucida Sans Unicode"/>
                <a:ea typeface="+mn-ea"/>
                <a:cs typeface="+mn-cs"/>
              </a:rPr>
              <a:t> </a:t>
            </a:r>
            <a:r>
              <a:rPr kumimoji="0" lang="en-US" sz="1800" b="0" u="none" strike="noStrike" kern="1200" cap="none" spc="0" normalizeH="0" baseline="0" noProof="0" dirty="0">
                <a:ln>
                  <a:noFill/>
                </a:ln>
                <a:effectLst/>
                <a:uLnTx/>
                <a:uFillTx/>
                <a:latin typeface="Lucida Sans Unicode"/>
                <a:ea typeface="+mn-ea"/>
                <a:cs typeface="+mn-cs"/>
              </a:rPr>
              <a:t>(Arndt and Gingrich)</a:t>
            </a:r>
          </a:p>
          <a:p>
            <a:pPr marR="0" lvl="0" algn="l" defTabSz="914400" rtl="0" eaLnBrk="1" fontAlgn="auto" latinLnBrk="0" hangingPunct="1">
              <a:spcBef>
                <a:spcPts val="0"/>
              </a:spcBef>
              <a:spcAft>
                <a:spcPts val="0"/>
              </a:spcAft>
              <a:buClr>
                <a:srgbClr val="2DA2BF"/>
              </a:buClr>
              <a:buSzPct val="68000"/>
              <a:buFont typeface="Wingdings" panose="05000000000000000000" pitchFamily="2" charset="2"/>
              <a:buChar char="Ø"/>
              <a:tabLst/>
              <a:defRPr/>
            </a:pPr>
            <a:r>
              <a:rPr lang="en-US" sz="2800" b="1" dirty="0"/>
              <a:t>Sanctification</a:t>
            </a:r>
            <a:r>
              <a:rPr lang="en-US" sz="2800" dirty="0"/>
              <a:t> -</a:t>
            </a:r>
            <a:r>
              <a:rPr kumimoji="0" lang="en-US" sz="2000" b="0" i="0" u="none" strike="noStrike" kern="1200" cap="none" spc="0" normalizeH="0" baseline="0" noProof="0" dirty="0">
                <a:ln>
                  <a:noFill/>
                </a:ln>
                <a:effectLst/>
                <a:uLnTx/>
                <a:uFillTx/>
                <a:latin typeface="Lucida Sans Unicode"/>
                <a:ea typeface="+mn-ea"/>
                <a:cs typeface="+mn-cs"/>
              </a:rPr>
              <a:t>To separate from profane things and dedicate to God.” </a:t>
            </a:r>
            <a:r>
              <a:rPr kumimoji="0" lang="en-US" sz="1600" b="0" i="0" u="none" strike="noStrike" kern="1200" cap="none" spc="0" normalizeH="0" baseline="0" noProof="0" dirty="0">
                <a:ln>
                  <a:noFill/>
                </a:ln>
                <a:effectLst/>
                <a:uLnTx/>
                <a:uFillTx/>
                <a:latin typeface="Lucida Sans Unicode"/>
                <a:ea typeface="+mn-ea"/>
                <a:cs typeface="+mn-cs"/>
              </a:rPr>
              <a:t>(Strong’s)</a:t>
            </a:r>
          </a:p>
          <a:p>
            <a:pPr>
              <a:spcBef>
                <a:spcPts val="0"/>
              </a:spcBef>
              <a:buFont typeface="Wingdings" panose="05000000000000000000" pitchFamily="2" charset="2"/>
              <a:buChar char="Ø"/>
            </a:pPr>
            <a:r>
              <a:rPr lang="en-US" sz="4000" b="1" dirty="0"/>
              <a:t>Salvation</a:t>
            </a:r>
            <a:r>
              <a:rPr lang="en-US" sz="2800" b="1" dirty="0"/>
              <a:t> –Todays’ lesson</a:t>
            </a:r>
          </a:p>
        </p:txBody>
      </p:sp>
      <p:sp>
        <p:nvSpPr>
          <p:cNvPr id="3" name="Title 2"/>
          <p:cNvSpPr>
            <a:spLocks noGrp="1"/>
          </p:cNvSpPr>
          <p:nvPr>
            <p:ph type="title"/>
          </p:nvPr>
        </p:nvSpPr>
        <p:spPr>
          <a:xfrm>
            <a:off x="457200" y="381000"/>
            <a:ext cx="8229600" cy="723275"/>
          </a:xfrm>
        </p:spPr>
        <p:txBody>
          <a:bodyPr>
            <a:spAutoFit/>
          </a:bodyPr>
          <a:lstStyle/>
          <a:p>
            <a:r>
              <a:rPr lang="en-US" dirty="0">
                <a:solidFill>
                  <a:schemeClr val="tx1"/>
                </a:solidFill>
                <a:effectLst/>
              </a:rPr>
              <a:t>Definitions:</a:t>
            </a:r>
          </a:p>
        </p:txBody>
      </p:sp>
      <p:sp>
        <p:nvSpPr>
          <p:cNvPr id="4" name="TextBox 3"/>
          <p:cNvSpPr txBox="1"/>
          <p:nvPr/>
        </p:nvSpPr>
        <p:spPr>
          <a:xfrm>
            <a:off x="5410200" y="1143000"/>
            <a:ext cx="3639138" cy="3477875"/>
          </a:xfrm>
          <a:prstGeom prst="rect">
            <a:avLst/>
          </a:prstGeom>
          <a:noFill/>
        </p:spPr>
        <p:txBody>
          <a:bodyPr wrap="none" rtlCol="0">
            <a:spAutoFit/>
          </a:bodyPr>
          <a:lstStyle/>
          <a:p>
            <a:pPr>
              <a:buFont typeface="Wingdings" pitchFamily="2" charset="2"/>
              <a:buChar char="Ø"/>
            </a:pPr>
            <a:r>
              <a:rPr lang="en-US" sz="4400" b="1" dirty="0"/>
              <a:t>What?</a:t>
            </a:r>
          </a:p>
          <a:p>
            <a:pPr>
              <a:buFont typeface="Wingdings" pitchFamily="2" charset="2"/>
              <a:buChar char="Ø"/>
            </a:pPr>
            <a:r>
              <a:rPr lang="en-US" sz="4400" b="1" dirty="0"/>
              <a:t>Who?</a:t>
            </a:r>
          </a:p>
          <a:p>
            <a:pPr>
              <a:buFont typeface="Wingdings" pitchFamily="2" charset="2"/>
              <a:buChar char="Ø"/>
            </a:pPr>
            <a:r>
              <a:rPr lang="en-US" sz="4400" b="1" dirty="0"/>
              <a:t>For Whom?</a:t>
            </a:r>
          </a:p>
          <a:p>
            <a:pPr>
              <a:buFont typeface="Wingdings" pitchFamily="2" charset="2"/>
              <a:buChar char="Ø"/>
            </a:pPr>
            <a:r>
              <a:rPr lang="en-US" sz="4400" b="1" dirty="0"/>
              <a:t>Where?</a:t>
            </a:r>
          </a:p>
          <a:p>
            <a:pPr>
              <a:buFont typeface="Wingdings" pitchFamily="2" charset="2"/>
              <a:buChar char="Ø"/>
            </a:pPr>
            <a:r>
              <a:rPr lang="en-US" sz="4400" b="1" dirty="0"/>
              <a:t>When?</a:t>
            </a:r>
          </a:p>
        </p:txBody>
      </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686800" cy="3323987"/>
          </a:xfrm>
        </p:spPr>
        <p:txBody>
          <a:bodyPr>
            <a:spAutoFit/>
          </a:bodyPr>
          <a:lstStyle/>
          <a:p>
            <a:pPr>
              <a:buNone/>
            </a:pPr>
            <a:r>
              <a:rPr lang="en-US" sz="3200" b="1" u="sng" dirty="0"/>
              <a:t>Heart of the gospel</a:t>
            </a:r>
            <a:r>
              <a:rPr lang="en-US" sz="3200" b="1" dirty="0"/>
              <a:t>. 2 Timothy 1:9.</a:t>
            </a:r>
          </a:p>
          <a:p>
            <a:r>
              <a:rPr lang="sv-SE" sz="2800" dirty="0"/>
              <a:t> Jesus came to save. Matthew 1:21; 18:11; </a:t>
            </a:r>
            <a:br>
              <a:rPr lang="sv-SE" sz="2800" dirty="0"/>
            </a:br>
            <a:r>
              <a:rPr lang="sv-SE" sz="2800" dirty="0"/>
              <a:t>1 Timothy 1:15.</a:t>
            </a:r>
          </a:p>
          <a:p>
            <a:r>
              <a:rPr lang="en-US" sz="2800" dirty="0"/>
              <a:t> Jesus has the power to deliver sinners from sin. Acts 4:12.</a:t>
            </a:r>
          </a:p>
          <a:p>
            <a:r>
              <a:rPr lang="en-US" sz="2800" dirty="0"/>
              <a:t>You also have a part in your salvation.</a:t>
            </a:r>
            <a:br>
              <a:rPr lang="en-US" sz="2800" dirty="0"/>
            </a:br>
            <a:r>
              <a:rPr lang="en-US" sz="2800" dirty="0"/>
              <a:t> Acts 2:40; Philippians 2:12.</a:t>
            </a:r>
          </a:p>
        </p:txBody>
      </p:sp>
      <p:sp>
        <p:nvSpPr>
          <p:cNvPr id="3" name="Title 2"/>
          <p:cNvSpPr>
            <a:spLocks noGrp="1"/>
          </p:cNvSpPr>
          <p:nvPr>
            <p:ph type="title"/>
          </p:nvPr>
        </p:nvSpPr>
        <p:spPr>
          <a:xfrm>
            <a:off x="457200" y="484500"/>
            <a:ext cx="8229600" cy="723275"/>
          </a:xfrm>
        </p:spPr>
        <p:txBody>
          <a:bodyPr>
            <a:spAutoFit/>
          </a:bodyPr>
          <a:lstStyle/>
          <a:p>
            <a:r>
              <a:rPr lang="en-US" dirty="0">
                <a:solidFill>
                  <a:schemeClr val="tx1"/>
                </a:solidFill>
                <a:effectLst/>
              </a:rPr>
              <a:t>Salvation</a:t>
            </a:r>
          </a:p>
        </p:txBody>
      </p:sp>
    </p:spTree>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30041"/>
            <a:ext cx="8686800" cy="838200"/>
          </a:xfrm>
        </p:spPr>
        <p:txBody>
          <a:bodyPr>
            <a:spAutoFit/>
          </a:bodyPr>
          <a:lstStyle/>
          <a:p>
            <a:r>
              <a:rPr lang="en-US" sz="4800" dirty="0">
                <a:solidFill>
                  <a:schemeClr val="tx1"/>
                </a:solidFill>
                <a:effectLst/>
              </a:rPr>
              <a:t>WHAT Is Salvation?</a:t>
            </a:r>
          </a:p>
        </p:txBody>
      </p:sp>
      <p:sp>
        <p:nvSpPr>
          <p:cNvPr id="3" name="Content Placeholder 2"/>
          <p:cNvSpPr>
            <a:spLocks noGrp="1"/>
          </p:cNvSpPr>
          <p:nvPr>
            <p:ph idx="1"/>
          </p:nvPr>
        </p:nvSpPr>
        <p:spPr>
          <a:xfrm>
            <a:off x="124119" y="1481328"/>
            <a:ext cx="8915400" cy="4962897"/>
          </a:xfrm>
          <a:solidFill>
            <a:schemeClr val="bg1"/>
          </a:solidFill>
          <a:ln>
            <a:solidFill>
              <a:schemeClr val="bg1">
                <a:alpha val="0"/>
              </a:schemeClr>
            </a:solidFill>
          </a:ln>
        </p:spPr>
        <p:txBody>
          <a:bodyPr wrap="square">
            <a:spAutoFit/>
          </a:bodyPr>
          <a:lstStyle/>
          <a:p>
            <a:r>
              <a:rPr lang="en-US" dirty="0"/>
              <a:t>“In the NT, </a:t>
            </a:r>
            <a:r>
              <a:rPr lang="en-US" sz="3500" b="1" dirty="0"/>
              <a:t>salvation</a:t>
            </a:r>
            <a:r>
              <a:rPr lang="en-US" dirty="0"/>
              <a:t> is deliverance from sin and its spiritual consequences, involving an attachment to the body of Christ, and admission to eternal life with blessedness in the kingdom of Christ” </a:t>
            </a:r>
            <a:r>
              <a:rPr lang="en-US" sz="2000" dirty="0"/>
              <a:t>(The Complete Word Study Dictionary: New Testament)</a:t>
            </a:r>
          </a:p>
          <a:p>
            <a:pPr lvl="1"/>
            <a:r>
              <a:rPr lang="en-US" sz="3000" dirty="0"/>
              <a:t>Acts 16:30, </a:t>
            </a:r>
            <a:r>
              <a:rPr lang="en-US" sz="3000" i="1" dirty="0"/>
              <a:t>“Sirs, what must I do to be saved?”</a:t>
            </a:r>
          </a:p>
          <a:p>
            <a:pPr marL="0" indent="0">
              <a:buNone/>
            </a:pPr>
            <a:endParaRPr lang="en-US" sz="2000" dirty="0"/>
          </a:p>
          <a:p>
            <a:r>
              <a:rPr lang="en-US" dirty="0"/>
              <a:t>Man needs saving. Isaiah 59:1-2; Romans 6:23</a:t>
            </a:r>
          </a:p>
          <a:p>
            <a:r>
              <a:rPr lang="en-US" dirty="0"/>
              <a:t>Christ is the saviour. Luke 19:10, </a:t>
            </a:r>
            <a:r>
              <a:rPr lang="en-US" i="1" dirty="0"/>
              <a:t>“For the Son of man came to seek and save that which was lost.”</a:t>
            </a:r>
          </a:p>
        </p:txBody>
      </p:sp>
    </p:spTree>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534400" cy="3901068"/>
          </a:xfrm>
        </p:spPr>
        <p:txBody>
          <a:bodyPr>
            <a:spAutoFit/>
          </a:bodyPr>
          <a:lstStyle/>
          <a:p>
            <a:r>
              <a:rPr lang="en-US" sz="3600" i="1" dirty="0" err="1">
                <a:latin typeface="Georgia" pitchFamily="18" charset="0"/>
              </a:rPr>
              <a:t>soteria</a:t>
            </a:r>
            <a:r>
              <a:rPr lang="en-US" sz="3600" i="1" dirty="0">
                <a:latin typeface="Georgia" pitchFamily="18" charset="0"/>
              </a:rPr>
              <a:t>: </a:t>
            </a:r>
            <a:r>
              <a:rPr lang="en-US" sz="3600" dirty="0">
                <a:latin typeface="Georgia" pitchFamily="18" charset="0"/>
              </a:rPr>
              <a:t>“Safety, deliverance, preservation from danger or destruction.” </a:t>
            </a:r>
            <a:r>
              <a:rPr lang="en-US" sz="2400" dirty="0">
                <a:latin typeface="Georgia" pitchFamily="18" charset="0"/>
              </a:rPr>
              <a:t>(The Complete Word Study Dictionary)</a:t>
            </a:r>
            <a:endParaRPr lang="en-US" sz="3600" dirty="0">
              <a:latin typeface="Georgia" pitchFamily="18" charset="0"/>
            </a:endParaRPr>
          </a:p>
          <a:p>
            <a:pPr lvl="1"/>
            <a:r>
              <a:rPr lang="en-US" sz="3600" dirty="0">
                <a:latin typeface="Georgia" pitchFamily="18" charset="0"/>
              </a:rPr>
              <a:t>Deliverance.</a:t>
            </a:r>
          </a:p>
          <a:p>
            <a:pPr lvl="1"/>
            <a:r>
              <a:rPr lang="en-US" sz="3600" dirty="0">
                <a:latin typeface="Georgia" pitchFamily="18" charset="0"/>
              </a:rPr>
              <a:t>Preservation of what is delivered.</a:t>
            </a:r>
          </a:p>
          <a:p>
            <a:pPr lvl="1"/>
            <a:r>
              <a:rPr lang="en-US" sz="3600" dirty="0">
                <a:latin typeface="Georgia" pitchFamily="18" charset="0"/>
              </a:rPr>
              <a:t>To rescue, to obtain safety.</a:t>
            </a:r>
            <a:endParaRPr lang="en-US" sz="4000" dirty="0">
              <a:latin typeface="Georgia" pitchFamily="18" charset="0"/>
            </a:endParaRPr>
          </a:p>
        </p:txBody>
      </p:sp>
      <p:sp>
        <p:nvSpPr>
          <p:cNvPr id="3" name="Slide Number Placeholder 2"/>
          <p:cNvSpPr>
            <a:spLocks noGrp="1"/>
          </p:cNvSpPr>
          <p:nvPr>
            <p:ph type="sldNum" sz="quarter" idx="12"/>
          </p:nvPr>
        </p:nvSpPr>
        <p:spPr/>
        <p:txBody>
          <a:bodyPr/>
          <a:lstStyle/>
          <a:p>
            <a:pPr>
              <a:defRPr/>
            </a:pPr>
            <a:fld id="{8234A3F1-92D7-43A3-9C22-5CEE7D355F20}" type="slidenum">
              <a:rPr lang="en-US" smtClean="0"/>
              <a:pPr>
                <a:defRPr/>
              </a:pPr>
              <a:t>5</a:t>
            </a:fld>
            <a:endParaRPr lang="en-US"/>
          </a:p>
        </p:txBody>
      </p:sp>
      <p:sp>
        <p:nvSpPr>
          <p:cNvPr id="4" name="Title 3"/>
          <p:cNvSpPr>
            <a:spLocks noGrp="1"/>
          </p:cNvSpPr>
          <p:nvPr>
            <p:ph type="title"/>
          </p:nvPr>
        </p:nvSpPr>
        <p:spPr>
          <a:xfrm>
            <a:off x="457200" y="430639"/>
            <a:ext cx="8229600" cy="830997"/>
          </a:xfrm>
        </p:spPr>
        <p:txBody>
          <a:bodyPr>
            <a:spAutoFit/>
          </a:bodyPr>
          <a:lstStyle/>
          <a:p>
            <a:pPr algn="ctr"/>
            <a:r>
              <a:rPr lang="en-US" sz="4800" dirty="0">
                <a:solidFill>
                  <a:schemeClr val="tx1"/>
                </a:solidFill>
                <a:effectLst/>
                <a:latin typeface="Georgia" pitchFamily="18" charset="0"/>
              </a:rPr>
              <a:t>WHAT Is Salvation</a:t>
            </a:r>
            <a:r>
              <a:rPr lang="en-US" sz="4800" dirty="0">
                <a:solidFill>
                  <a:schemeClr val="tx1"/>
                </a:solidFill>
                <a:latin typeface="Georgia" pitchFamily="18" charset="0"/>
              </a:rPr>
              <a:t>?</a:t>
            </a:r>
          </a:p>
        </p:txBody>
      </p:sp>
    </p:spTree>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381001" y="1600200"/>
            <a:ext cx="6934201" cy="3308598"/>
          </a:xfrm>
        </p:spPr>
        <p:txBody>
          <a:bodyPr>
            <a:spAutoFit/>
          </a:bodyPr>
          <a:lstStyle/>
          <a:p>
            <a:pPr>
              <a:spcBef>
                <a:spcPts val="600"/>
              </a:spcBef>
            </a:pPr>
            <a:r>
              <a:rPr lang="en-US" sz="3600" dirty="0">
                <a:latin typeface="Georgia" pitchFamily="18" charset="0"/>
              </a:rPr>
              <a:t>Deliverance from:</a:t>
            </a:r>
          </a:p>
          <a:p>
            <a:pPr lvl="1">
              <a:spcBef>
                <a:spcPts val="600"/>
              </a:spcBef>
            </a:pPr>
            <a:r>
              <a:rPr lang="en-US" sz="3200" dirty="0">
                <a:latin typeface="Georgia" pitchFamily="18" charset="0"/>
              </a:rPr>
              <a:t>Physical oppression. Exodus 14:13</a:t>
            </a:r>
          </a:p>
          <a:p>
            <a:pPr lvl="1">
              <a:spcBef>
                <a:spcPts val="600"/>
              </a:spcBef>
            </a:pPr>
            <a:r>
              <a:rPr lang="en-US" sz="3200" dirty="0">
                <a:latin typeface="Georgia" pitchFamily="18" charset="0"/>
              </a:rPr>
              <a:t>Personal danger …</a:t>
            </a:r>
          </a:p>
          <a:p>
            <a:pPr lvl="2">
              <a:spcBef>
                <a:spcPts val="600"/>
              </a:spcBef>
            </a:pPr>
            <a:r>
              <a:rPr lang="en-US" sz="2800" dirty="0">
                <a:latin typeface="Georgia" pitchFamily="18" charset="0"/>
              </a:rPr>
              <a:t>At sea. Acts 27:34</a:t>
            </a:r>
          </a:p>
          <a:p>
            <a:pPr lvl="2">
              <a:spcBef>
                <a:spcPts val="600"/>
              </a:spcBef>
            </a:pPr>
            <a:r>
              <a:rPr lang="en-US" sz="2800" dirty="0">
                <a:latin typeface="Georgia" pitchFamily="18" charset="0"/>
              </a:rPr>
              <a:t>Prison. Philippians 1:19</a:t>
            </a:r>
          </a:p>
          <a:p>
            <a:pPr lvl="2">
              <a:spcBef>
                <a:spcPts val="600"/>
              </a:spcBef>
            </a:pPr>
            <a:r>
              <a:rPr lang="en-US" sz="2800" dirty="0">
                <a:latin typeface="Georgia" pitchFamily="18" charset="0"/>
              </a:rPr>
              <a:t>Flood. Hebrews 11:7</a:t>
            </a:r>
          </a:p>
        </p:txBody>
      </p:sp>
      <p:sp>
        <p:nvSpPr>
          <p:cNvPr id="4" name="Slide Number Placeholder 3"/>
          <p:cNvSpPr>
            <a:spLocks noGrp="1"/>
          </p:cNvSpPr>
          <p:nvPr>
            <p:ph type="sldNum" sz="quarter" idx="12"/>
          </p:nvPr>
        </p:nvSpPr>
        <p:spPr>
          <a:xfrm>
            <a:off x="8153400" y="6375400"/>
            <a:ext cx="838200" cy="304800"/>
          </a:xfrm>
        </p:spPr>
        <p:txBody>
          <a:bodyPr/>
          <a:lstStyle/>
          <a:p>
            <a:pPr>
              <a:defRPr/>
            </a:pPr>
            <a:fld id="{E790C8CD-6A03-48F5-B4C1-8EAC82A3673D}" type="slidenum">
              <a:rPr lang="en-US" smtClean="0">
                <a:solidFill>
                  <a:schemeClr val="tx1"/>
                </a:solidFill>
                <a:latin typeface="Georgia" pitchFamily="18" charset="0"/>
              </a:rPr>
              <a:pPr>
                <a:defRPr/>
              </a:pPr>
              <a:t>6</a:t>
            </a:fld>
            <a:endParaRPr lang="en-US">
              <a:solidFill>
                <a:schemeClr val="tx1"/>
              </a:solidFill>
              <a:latin typeface="Georgia" pitchFamily="18" charset="0"/>
            </a:endParaRPr>
          </a:p>
        </p:txBody>
      </p:sp>
      <p:sp>
        <p:nvSpPr>
          <p:cNvPr id="4098" name="Titre 1"/>
          <p:cNvSpPr>
            <a:spLocks noGrp="1"/>
          </p:cNvSpPr>
          <p:nvPr>
            <p:ph type="title"/>
          </p:nvPr>
        </p:nvSpPr>
        <p:spPr>
          <a:xfrm>
            <a:off x="304800" y="426935"/>
            <a:ext cx="8458200" cy="830997"/>
          </a:xfrm>
        </p:spPr>
        <p:txBody>
          <a:bodyPr>
            <a:spAutoFit/>
          </a:bodyPr>
          <a:lstStyle/>
          <a:p>
            <a:pPr algn="ctr"/>
            <a:r>
              <a:rPr lang="fr-CA" sz="4800" dirty="0">
                <a:solidFill>
                  <a:schemeClr val="tx1"/>
                </a:solidFill>
                <a:effectLst/>
                <a:latin typeface="Georgia" pitchFamily="18" charset="0"/>
              </a:rPr>
              <a:t>WHAT Is Salvation? </a:t>
            </a:r>
            <a:endParaRPr lang="en-US" sz="4800" dirty="0">
              <a:solidFill>
                <a:schemeClr val="tx1"/>
              </a:solidFill>
              <a:effectLst/>
              <a:latin typeface="Georgia" pitchFamily="18" charset="0"/>
            </a:endParaRPr>
          </a:p>
        </p:txBody>
      </p:sp>
    </p:spTree>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533401" y="1498600"/>
            <a:ext cx="6934201" cy="3954929"/>
          </a:xfrm>
        </p:spPr>
        <p:txBody>
          <a:bodyPr>
            <a:spAutoFit/>
          </a:bodyPr>
          <a:lstStyle/>
          <a:p>
            <a:pPr>
              <a:spcBef>
                <a:spcPts val="600"/>
              </a:spcBef>
            </a:pPr>
            <a:r>
              <a:rPr lang="en-US" sz="3600" dirty="0">
                <a:latin typeface="Georgia" pitchFamily="18" charset="0"/>
              </a:rPr>
              <a:t>Deliverance from:</a:t>
            </a:r>
          </a:p>
          <a:p>
            <a:pPr lvl="1">
              <a:spcBef>
                <a:spcPts val="600"/>
              </a:spcBef>
            </a:pPr>
            <a:r>
              <a:rPr lang="en-US" sz="3200" dirty="0">
                <a:latin typeface="Georgia" pitchFamily="18" charset="0"/>
              </a:rPr>
              <a:t>Spiritual danger:</a:t>
            </a:r>
          </a:p>
          <a:p>
            <a:pPr lvl="2">
              <a:spcBef>
                <a:spcPts val="600"/>
              </a:spcBef>
            </a:pPr>
            <a:r>
              <a:rPr lang="en-US" sz="2800" dirty="0">
                <a:latin typeface="Georgia" pitchFamily="18" charset="0"/>
              </a:rPr>
              <a:t>Sin’s death (separation from God). Genesis 2:16-17; Isaiah 59:1-2; Ephesians 2:5</a:t>
            </a:r>
          </a:p>
          <a:p>
            <a:pPr lvl="2">
              <a:spcBef>
                <a:spcPts val="600"/>
              </a:spcBef>
            </a:pPr>
            <a:r>
              <a:rPr lang="en-US" sz="2800" dirty="0">
                <a:latin typeface="Georgia" pitchFamily="18" charset="0"/>
              </a:rPr>
              <a:t>Sin’s wrath. Romans 5:9;</a:t>
            </a:r>
            <a:br>
              <a:rPr lang="en-US" sz="2800" dirty="0">
                <a:latin typeface="Georgia" pitchFamily="18" charset="0"/>
              </a:rPr>
            </a:br>
            <a:r>
              <a:rPr lang="en-US" sz="2800" dirty="0">
                <a:latin typeface="Georgia" pitchFamily="18" charset="0"/>
              </a:rPr>
              <a:t>1 Thessalonians 1:10;</a:t>
            </a:r>
            <a:br>
              <a:rPr lang="en-US" sz="2800" dirty="0">
                <a:latin typeface="Georgia" pitchFamily="18" charset="0"/>
              </a:rPr>
            </a:br>
            <a:r>
              <a:rPr lang="en-US" sz="2800" dirty="0">
                <a:latin typeface="Georgia" pitchFamily="18" charset="0"/>
              </a:rPr>
              <a:t>cf. 2 Thessalonians 2:10</a:t>
            </a:r>
          </a:p>
        </p:txBody>
      </p:sp>
      <p:sp>
        <p:nvSpPr>
          <p:cNvPr id="4" name="Slide Number Placeholder 3"/>
          <p:cNvSpPr>
            <a:spLocks noGrp="1"/>
          </p:cNvSpPr>
          <p:nvPr>
            <p:ph type="sldNum" sz="quarter" idx="12"/>
          </p:nvPr>
        </p:nvSpPr>
        <p:spPr>
          <a:xfrm>
            <a:off x="8153400" y="6375400"/>
            <a:ext cx="838200" cy="304800"/>
          </a:xfrm>
        </p:spPr>
        <p:txBody>
          <a:bodyPr/>
          <a:lstStyle/>
          <a:p>
            <a:pPr>
              <a:defRPr/>
            </a:pPr>
            <a:fld id="{E790C8CD-6A03-48F5-B4C1-8EAC82A3673D}" type="slidenum">
              <a:rPr lang="en-US" smtClean="0">
                <a:solidFill>
                  <a:schemeClr val="tx1"/>
                </a:solidFill>
                <a:latin typeface="Georgia" pitchFamily="18" charset="0"/>
              </a:rPr>
              <a:pPr>
                <a:defRPr/>
              </a:pPr>
              <a:t>7</a:t>
            </a:fld>
            <a:endParaRPr lang="en-US">
              <a:solidFill>
                <a:schemeClr val="tx1"/>
              </a:solidFill>
              <a:latin typeface="Georgia" pitchFamily="18" charset="0"/>
            </a:endParaRPr>
          </a:p>
        </p:txBody>
      </p:sp>
      <p:sp>
        <p:nvSpPr>
          <p:cNvPr id="4098" name="Titre 1"/>
          <p:cNvSpPr>
            <a:spLocks noGrp="1"/>
          </p:cNvSpPr>
          <p:nvPr>
            <p:ph type="title"/>
          </p:nvPr>
        </p:nvSpPr>
        <p:spPr>
          <a:xfrm>
            <a:off x="304800" y="426695"/>
            <a:ext cx="8458200" cy="830997"/>
          </a:xfrm>
        </p:spPr>
        <p:txBody>
          <a:bodyPr>
            <a:spAutoFit/>
          </a:bodyPr>
          <a:lstStyle/>
          <a:p>
            <a:pPr algn="ctr"/>
            <a:r>
              <a:rPr lang="fr-CA" sz="4800" dirty="0">
                <a:effectLst/>
                <a:latin typeface="Georgia" pitchFamily="18" charset="0"/>
              </a:rPr>
              <a:t>WHAT Is Salvation?</a:t>
            </a:r>
            <a:endParaRPr lang="en-US" sz="4800" dirty="0">
              <a:effectLst/>
              <a:latin typeface="Georgia" pitchFamily="18" charset="0"/>
            </a:endParaRPr>
          </a:p>
        </p:txBody>
      </p:sp>
    </p:spTree>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3670236"/>
          </a:xfrm>
        </p:spPr>
        <p:txBody>
          <a:bodyPr>
            <a:spAutoFit/>
          </a:bodyPr>
          <a:lstStyle/>
          <a:p>
            <a:r>
              <a:rPr lang="en-US" sz="3200" dirty="0">
                <a:latin typeface="Georgia" pitchFamily="18" charset="0"/>
              </a:rPr>
              <a:t>God has saved us. 2 Timothy 1:9</a:t>
            </a:r>
          </a:p>
          <a:p>
            <a:r>
              <a:rPr lang="en-US" sz="3200" dirty="0">
                <a:latin typeface="Georgia" pitchFamily="18" charset="0"/>
              </a:rPr>
              <a:t>Jesus. Matthew 1:21; 18:11; 1 Timothy 1:15</a:t>
            </a:r>
          </a:p>
          <a:p>
            <a:pPr lvl="1"/>
            <a:r>
              <a:rPr lang="en-US" sz="2800" dirty="0">
                <a:latin typeface="Georgia" pitchFamily="18" charset="0"/>
              </a:rPr>
              <a:t>Power to deliver sinners. Acts 4:12</a:t>
            </a:r>
          </a:p>
          <a:p>
            <a:r>
              <a:rPr lang="en-US" sz="3200" dirty="0">
                <a:latin typeface="Georgia" pitchFamily="18" charset="0"/>
              </a:rPr>
              <a:t>Holy Spirit saves. Titus 3:5; Romans 1:16; James 1:21</a:t>
            </a:r>
          </a:p>
          <a:p>
            <a:r>
              <a:rPr lang="en-US" sz="3200" dirty="0">
                <a:latin typeface="Georgia" pitchFamily="18" charset="0"/>
              </a:rPr>
              <a:t>You also have a part in your salvation. </a:t>
            </a:r>
            <a:br>
              <a:rPr lang="en-US" sz="3200" dirty="0">
                <a:latin typeface="Georgia" pitchFamily="18" charset="0"/>
              </a:rPr>
            </a:br>
            <a:r>
              <a:rPr lang="en-US" sz="3200" dirty="0">
                <a:latin typeface="Georgia" pitchFamily="18" charset="0"/>
              </a:rPr>
              <a:t>Acts 2:40; 16:30-31</a:t>
            </a:r>
          </a:p>
        </p:txBody>
      </p:sp>
      <p:sp>
        <p:nvSpPr>
          <p:cNvPr id="3" name="Slide Number Placeholder 2"/>
          <p:cNvSpPr>
            <a:spLocks noGrp="1"/>
          </p:cNvSpPr>
          <p:nvPr>
            <p:ph type="sldNum" sz="quarter" idx="12"/>
          </p:nvPr>
        </p:nvSpPr>
        <p:spPr/>
        <p:txBody>
          <a:bodyPr/>
          <a:lstStyle/>
          <a:p>
            <a:pPr>
              <a:defRPr/>
            </a:pPr>
            <a:fld id="{8234A3F1-92D7-43A3-9C22-5CEE7D355F20}" type="slidenum">
              <a:rPr lang="en-US" smtClean="0"/>
              <a:pPr>
                <a:defRPr/>
              </a:pPr>
              <a:t>8</a:t>
            </a:fld>
            <a:endParaRPr lang="en-US"/>
          </a:p>
        </p:txBody>
      </p:sp>
      <p:sp>
        <p:nvSpPr>
          <p:cNvPr id="4" name="Title 3"/>
          <p:cNvSpPr>
            <a:spLocks noGrp="1"/>
          </p:cNvSpPr>
          <p:nvPr>
            <p:ph type="title"/>
          </p:nvPr>
        </p:nvSpPr>
        <p:spPr>
          <a:xfrm>
            <a:off x="457200" y="484500"/>
            <a:ext cx="8229600" cy="723275"/>
          </a:xfrm>
        </p:spPr>
        <p:txBody>
          <a:bodyPr>
            <a:spAutoFit/>
          </a:bodyPr>
          <a:lstStyle/>
          <a:p>
            <a:pPr algn="ctr"/>
            <a:r>
              <a:rPr lang="en-US" dirty="0">
                <a:solidFill>
                  <a:schemeClr val="tx1"/>
                </a:solidFill>
                <a:effectLst/>
                <a:latin typeface="Georgia" pitchFamily="18" charset="0"/>
              </a:rPr>
              <a:t>WHO Saves Us?</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7" presetID="47" presetClass="entr" presetSubtype="0" fill="hold" grpId="0" nodeType="with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1000"/>
                                        <p:tgtEl>
                                          <p:spTgt spid="2">
                                            <p:txEl>
                                              <p:pRg st="2" end="2"/>
                                            </p:txEl>
                                          </p:spTgt>
                                        </p:tgtEl>
                                      </p:cBhvr>
                                    </p:animEffect>
                                    <p:anim calcmode="lin" valueType="num">
                                      <p:cBhvr>
                                        <p:cTn id="20"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7" presetClass="entr" presetSubtype="0" fill="hold" grpId="0" nodeType="clickEffect">
                                  <p:stCondLst>
                                    <p:cond delay="0"/>
                                  </p:stCondLst>
                                  <p:childTnLst>
                                    <p:set>
                                      <p:cBhvr>
                                        <p:cTn id="25" dur="1" fill="hold">
                                          <p:stCondLst>
                                            <p:cond delay="0"/>
                                          </p:stCondLst>
                                        </p:cTn>
                                        <p:tgtEl>
                                          <p:spTgt spid="2">
                                            <p:txEl>
                                              <p:pRg st="3" end="3"/>
                                            </p:txEl>
                                          </p:spTgt>
                                        </p:tgtEl>
                                        <p:attrNameLst>
                                          <p:attrName>style.visibility</p:attrName>
                                        </p:attrNameLst>
                                      </p:cBhvr>
                                      <p:to>
                                        <p:strVal val="visible"/>
                                      </p:to>
                                    </p:set>
                                    <p:animEffect transition="in" filter="fade">
                                      <p:cBhvr>
                                        <p:cTn id="26" dur="1000"/>
                                        <p:tgtEl>
                                          <p:spTgt spid="2">
                                            <p:txEl>
                                              <p:pRg st="3" end="3"/>
                                            </p:txEl>
                                          </p:spTgt>
                                        </p:tgtEl>
                                      </p:cBhvr>
                                    </p:animEffect>
                                    <p:anim calcmode="lin" valueType="num">
                                      <p:cBhvr>
                                        <p:cTn id="27"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7" presetClass="entr" presetSubtype="0" fill="hold" grpId="0" nodeType="clickEffect">
                                  <p:stCondLst>
                                    <p:cond delay="0"/>
                                  </p:stCondLst>
                                  <p:childTnLst>
                                    <p:set>
                                      <p:cBhvr>
                                        <p:cTn id="32" dur="1" fill="hold">
                                          <p:stCondLst>
                                            <p:cond delay="0"/>
                                          </p:stCondLst>
                                        </p:cTn>
                                        <p:tgtEl>
                                          <p:spTgt spid="2">
                                            <p:txEl>
                                              <p:pRg st="4" end="4"/>
                                            </p:txEl>
                                          </p:spTgt>
                                        </p:tgtEl>
                                        <p:attrNameLst>
                                          <p:attrName>style.visibility</p:attrName>
                                        </p:attrNameLst>
                                      </p:cBhvr>
                                      <p:to>
                                        <p:strVal val="visible"/>
                                      </p:to>
                                    </p:set>
                                    <p:animEffect transition="in" filter="fade">
                                      <p:cBhvr>
                                        <p:cTn id="33" dur="1000"/>
                                        <p:tgtEl>
                                          <p:spTgt spid="2">
                                            <p:txEl>
                                              <p:pRg st="4" end="4"/>
                                            </p:txEl>
                                          </p:spTgt>
                                        </p:tgtEl>
                                      </p:cBhvr>
                                    </p:animEffect>
                                    <p:anim calcmode="lin" valueType="num">
                                      <p:cBhvr>
                                        <p:cTn id="34"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152400" y="1193800"/>
            <a:ext cx="8839200" cy="3654847"/>
          </a:xfrm>
        </p:spPr>
        <p:txBody>
          <a:bodyPr>
            <a:spAutoFit/>
          </a:bodyPr>
          <a:lstStyle/>
          <a:p>
            <a:pPr>
              <a:spcBef>
                <a:spcPts val="300"/>
              </a:spcBef>
            </a:pPr>
            <a:r>
              <a:rPr lang="en-US" sz="3200" b="1" dirty="0">
                <a:latin typeface="Georgia" pitchFamily="18" charset="0"/>
              </a:rPr>
              <a:t>For all flesh. Luke 3:3-6; Acts 28:25-28</a:t>
            </a:r>
          </a:p>
          <a:p>
            <a:pPr lvl="1">
              <a:spcBef>
                <a:spcPts val="300"/>
              </a:spcBef>
            </a:pPr>
            <a:r>
              <a:rPr lang="en-US" sz="3200" i="1" dirty="0">
                <a:latin typeface="Georgia" pitchFamily="18" charset="0"/>
              </a:rPr>
              <a:t>Accomplished</a:t>
            </a:r>
            <a:r>
              <a:rPr lang="en-US" sz="3200" dirty="0">
                <a:latin typeface="Georgia" pitchFamily="18" charset="0"/>
              </a:rPr>
              <a:t> and </a:t>
            </a:r>
            <a:r>
              <a:rPr lang="en-US" sz="3200" i="1" dirty="0">
                <a:latin typeface="Georgia" pitchFamily="18" charset="0"/>
              </a:rPr>
              <a:t>available</a:t>
            </a:r>
            <a:r>
              <a:rPr lang="en-US" sz="3200" dirty="0">
                <a:latin typeface="Georgia" pitchFamily="18" charset="0"/>
              </a:rPr>
              <a:t> in Jesus.</a:t>
            </a:r>
            <a:br>
              <a:rPr lang="en-US" sz="3200" dirty="0">
                <a:latin typeface="Georgia" pitchFamily="18" charset="0"/>
              </a:rPr>
            </a:br>
            <a:r>
              <a:rPr lang="en-US" sz="3200" dirty="0">
                <a:latin typeface="Georgia" pitchFamily="18" charset="0"/>
              </a:rPr>
              <a:t> Acts 4:12</a:t>
            </a:r>
          </a:p>
          <a:p>
            <a:pPr lvl="1">
              <a:spcBef>
                <a:spcPts val="300"/>
              </a:spcBef>
            </a:pPr>
            <a:r>
              <a:rPr lang="en-US" sz="3200" i="1" dirty="0">
                <a:latin typeface="Georgia" pitchFamily="18" charset="0"/>
              </a:rPr>
              <a:t>Announced</a:t>
            </a:r>
            <a:r>
              <a:rPr lang="en-US" sz="3200" dirty="0">
                <a:latin typeface="Georgia" pitchFamily="18" charset="0"/>
              </a:rPr>
              <a:t> by the gospel. Mark 16:15; </a:t>
            </a:r>
            <a:br>
              <a:rPr lang="en-US" sz="3200" dirty="0">
                <a:latin typeface="Georgia" pitchFamily="18" charset="0"/>
              </a:rPr>
            </a:br>
            <a:r>
              <a:rPr lang="en-US" sz="3200" dirty="0">
                <a:latin typeface="Georgia" pitchFamily="18" charset="0"/>
              </a:rPr>
              <a:t>Romans 1:16; Ephesians 1:13</a:t>
            </a:r>
          </a:p>
          <a:p>
            <a:pPr lvl="1">
              <a:spcBef>
                <a:spcPts val="300"/>
              </a:spcBef>
            </a:pPr>
            <a:r>
              <a:rPr lang="en-US" sz="3200" i="1" dirty="0">
                <a:latin typeface="Georgia" pitchFamily="18" charset="0"/>
              </a:rPr>
              <a:t>Actuated</a:t>
            </a:r>
            <a:r>
              <a:rPr lang="en-US" sz="3200" dirty="0">
                <a:latin typeface="Georgia" pitchFamily="18" charset="0"/>
              </a:rPr>
              <a:t> by obeying the gospel.</a:t>
            </a:r>
            <a:br>
              <a:rPr lang="en-US" sz="3200" dirty="0">
                <a:latin typeface="Georgia" pitchFamily="18" charset="0"/>
              </a:rPr>
            </a:br>
            <a:r>
              <a:rPr lang="en-US" sz="3200" dirty="0">
                <a:latin typeface="Georgia" pitchFamily="18" charset="0"/>
              </a:rPr>
              <a:t> James 1:21-22</a:t>
            </a:r>
          </a:p>
        </p:txBody>
      </p:sp>
      <p:sp>
        <p:nvSpPr>
          <p:cNvPr id="4" name="Slide Number Placeholder 3"/>
          <p:cNvSpPr>
            <a:spLocks noGrp="1"/>
          </p:cNvSpPr>
          <p:nvPr>
            <p:ph type="sldNum" sz="quarter" idx="12"/>
          </p:nvPr>
        </p:nvSpPr>
        <p:spPr>
          <a:xfrm>
            <a:off x="8153400" y="6375400"/>
            <a:ext cx="838200" cy="304800"/>
          </a:xfrm>
        </p:spPr>
        <p:txBody>
          <a:bodyPr/>
          <a:lstStyle/>
          <a:p>
            <a:pPr>
              <a:defRPr/>
            </a:pPr>
            <a:fld id="{E790C8CD-6A03-48F5-B4C1-8EAC82A3673D}" type="slidenum">
              <a:rPr lang="en-US" smtClean="0">
                <a:solidFill>
                  <a:schemeClr val="tx1"/>
                </a:solidFill>
                <a:latin typeface="Georgia" pitchFamily="18" charset="0"/>
              </a:rPr>
              <a:pPr>
                <a:defRPr/>
              </a:pPr>
              <a:t>9</a:t>
            </a:fld>
            <a:endParaRPr lang="en-US">
              <a:solidFill>
                <a:schemeClr val="tx1"/>
              </a:solidFill>
              <a:latin typeface="Georgia" pitchFamily="18" charset="0"/>
            </a:endParaRPr>
          </a:p>
        </p:txBody>
      </p:sp>
      <p:sp>
        <p:nvSpPr>
          <p:cNvPr id="4098" name="Titre 1"/>
          <p:cNvSpPr>
            <a:spLocks noGrp="1"/>
          </p:cNvSpPr>
          <p:nvPr>
            <p:ph type="title"/>
          </p:nvPr>
        </p:nvSpPr>
        <p:spPr>
          <a:xfrm>
            <a:off x="647700" y="310393"/>
            <a:ext cx="7772400" cy="769441"/>
          </a:xfrm>
        </p:spPr>
        <p:txBody>
          <a:bodyPr>
            <a:spAutoFit/>
          </a:bodyPr>
          <a:lstStyle/>
          <a:p>
            <a:pPr algn="ctr"/>
            <a:r>
              <a:rPr lang="fr-CA" sz="4400" dirty="0">
                <a:solidFill>
                  <a:schemeClr val="tx1"/>
                </a:solidFill>
                <a:effectLst/>
                <a:latin typeface="Georgia" pitchFamily="18" charset="0"/>
              </a:rPr>
              <a:t>WHO Is Salvation For?</a:t>
            </a:r>
            <a:endParaRPr lang="en-US" sz="4400" dirty="0">
              <a:solidFill>
                <a:schemeClr val="tx1"/>
              </a:solidFill>
              <a:effectLst/>
              <a:latin typeface="Georgia"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1000"/>
                                        <p:tgtEl>
                                          <p:spTgt spid="4099">
                                            <p:txEl>
                                              <p:pRg st="0" end="0"/>
                                            </p:txEl>
                                          </p:spTgt>
                                        </p:tgtEl>
                                      </p:cBhvr>
                                    </p:animEffect>
                                    <p:anim calcmode="lin" valueType="num">
                                      <p:cBhvr>
                                        <p:cTn id="8"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4099">
                                            <p:txEl>
                                              <p:pRg st="1" end="1"/>
                                            </p:txEl>
                                          </p:spTgt>
                                        </p:tgtEl>
                                        <p:attrNameLst>
                                          <p:attrName>style.visibility</p:attrName>
                                        </p:attrNameLst>
                                      </p:cBhvr>
                                      <p:to>
                                        <p:strVal val="visible"/>
                                      </p:to>
                                    </p:set>
                                    <p:animEffect transition="in" filter="fade">
                                      <p:cBhvr>
                                        <p:cTn id="14" dur="1000"/>
                                        <p:tgtEl>
                                          <p:spTgt spid="4099">
                                            <p:txEl>
                                              <p:pRg st="1" end="1"/>
                                            </p:txEl>
                                          </p:spTgt>
                                        </p:tgtEl>
                                      </p:cBhvr>
                                    </p:animEffect>
                                    <p:anim calcmode="lin" valueType="num">
                                      <p:cBhvr>
                                        <p:cTn id="15"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4099">
                                            <p:txEl>
                                              <p:pRg st="2" end="2"/>
                                            </p:txEl>
                                          </p:spTgt>
                                        </p:tgtEl>
                                        <p:attrNameLst>
                                          <p:attrName>style.visibility</p:attrName>
                                        </p:attrNameLst>
                                      </p:cBhvr>
                                      <p:to>
                                        <p:strVal val="visible"/>
                                      </p:to>
                                    </p:set>
                                    <p:animEffect transition="in" filter="fade">
                                      <p:cBhvr>
                                        <p:cTn id="21" dur="1000"/>
                                        <p:tgtEl>
                                          <p:spTgt spid="4099">
                                            <p:txEl>
                                              <p:pRg st="2" end="2"/>
                                            </p:txEl>
                                          </p:spTgt>
                                        </p:tgtEl>
                                      </p:cBhvr>
                                    </p:animEffect>
                                    <p:anim calcmode="lin" valueType="num">
                                      <p:cBhvr>
                                        <p:cTn id="22"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4099">
                                            <p:txEl>
                                              <p:pRg st="3" end="3"/>
                                            </p:txEl>
                                          </p:spTgt>
                                        </p:tgtEl>
                                        <p:attrNameLst>
                                          <p:attrName>style.visibility</p:attrName>
                                        </p:attrNameLst>
                                      </p:cBhvr>
                                      <p:to>
                                        <p:strVal val="visible"/>
                                      </p:to>
                                    </p:set>
                                    <p:animEffect transition="in" filter="fade">
                                      <p:cBhvr>
                                        <p:cTn id="28" dur="1000"/>
                                        <p:tgtEl>
                                          <p:spTgt spid="4099">
                                            <p:txEl>
                                              <p:pRg st="3" end="3"/>
                                            </p:txEl>
                                          </p:spTgt>
                                        </p:tgtEl>
                                      </p:cBhvr>
                                    </p:animEffect>
                                    <p:anim calcmode="lin" valueType="num">
                                      <p:cBhvr>
                                        <p:cTn id="29" dur="1000" fill="hold"/>
                                        <p:tgtEl>
                                          <p:spTgt spid="409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09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6">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2_Globe">
  <a:themeElements>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Glob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chemeClr val="accent1">
                <a:alpha val="85001"/>
              </a:schemeClr>
            </a:gs>
            <a:gs pos="100000">
              <a:schemeClr val="accent1">
                <a:gamma/>
                <a:shade val="54118"/>
                <a:invGamma/>
                <a:alpha val="74001"/>
              </a:schemeClr>
            </a:gs>
          </a:gsLst>
          <a:lin ang="5400000" scaled="1"/>
        </a:gra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bg2"/>
            </a:solidFill>
            <a:effectLst/>
            <a:latin typeface="Tahoma" charset="0"/>
          </a:defRPr>
        </a:defPPr>
      </a:lstStyle>
    </a:spDef>
    <a:lnDef>
      <a:spPr bwMode="auto">
        <a:xfrm>
          <a:off x="0" y="0"/>
          <a:ext cx="1" cy="1"/>
        </a:xfrm>
        <a:custGeom>
          <a:avLst/>
          <a:gdLst/>
          <a:ahLst/>
          <a:cxnLst/>
          <a:rect l="0" t="0" r="0" b="0"/>
          <a:pathLst/>
        </a:custGeom>
        <a:gradFill rotWithShape="1">
          <a:gsLst>
            <a:gs pos="0">
              <a:schemeClr val="accent1">
                <a:alpha val="85001"/>
              </a:schemeClr>
            </a:gs>
            <a:gs pos="100000">
              <a:schemeClr val="accent1">
                <a:gamma/>
                <a:shade val="54118"/>
                <a:invGamma/>
                <a:alpha val="74001"/>
              </a:schemeClr>
            </a:gs>
          </a:gsLst>
          <a:lin ang="5400000" scaled="1"/>
        </a:gra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bg2"/>
            </a:solidFill>
            <a:effectLst/>
            <a:latin typeface="Tahoma" charset="0"/>
          </a:defRPr>
        </a:defPPr>
      </a:lstStyle>
    </a:lnDef>
  </a:objectDefaults>
  <a:extraClrSchemeLst>
    <a:extraClrScheme>
      <a:clrScheme name="Glob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Globe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e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Globe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Globe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Globe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Globe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1225</TotalTime>
  <Words>1182</Words>
  <Application>Microsoft Office PowerPoint</Application>
  <PresentationFormat>On-screen Show (4:3)</PresentationFormat>
  <Paragraphs>114</Paragraphs>
  <Slides>18</Slides>
  <Notes>0</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18</vt:i4>
      </vt:variant>
    </vt:vector>
  </HeadingPairs>
  <TitlesOfParts>
    <vt:vector size="30" baseType="lpstr">
      <vt:lpstr>Arial</vt:lpstr>
      <vt:lpstr>Calibri</vt:lpstr>
      <vt:lpstr>Georgia</vt:lpstr>
      <vt:lpstr>Lucida Sans Unicode</vt:lpstr>
      <vt:lpstr>Tahoma</vt:lpstr>
      <vt:lpstr>Times New Roman</vt:lpstr>
      <vt:lpstr>Verdana</vt:lpstr>
      <vt:lpstr>Wingdings</vt:lpstr>
      <vt:lpstr>Wingdings 2</vt:lpstr>
      <vt:lpstr>Wingdings 3</vt:lpstr>
      <vt:lpstr>Theme16</vt:lpstr>
      <vt:lpstr>2_Globe</vt:lpstr>
      <vt:lpstr>Salvation</vt:lpstr>
      <vt:lpstr>Definitions:</vt:lpstr>
      <vt:lpstr>Salvation</vt:lpstr>
      <vt:lpstr>WHAT Is Salvation?</vt:lpstr>
      <vt:lpstr>WHAT Is Salvation?</vt:lpstr>
      <vt:lpstr>WHAT Is Salvation? </vt:lpstr>
      <vt:lpstr>WHAT Is Salvation?</vt:lpstr>
      <vt:lpstr>WHO Saves Us?</vt:lpstr>
      <vt:lpstr>WHO Is Salvation For?</vt:lpstr>
      <vt:lpstr>WHO Is Salvation For?</vt:lpstr>
      <vt:lpstr>Great Salvation (Hebrews 2:3) WHERE Is Salvation Found?</vt:lpstr>
      <vt:lpstr>WHEN Are We Saved?</vt:lpstr>
      <vt:lpstr>WHEN Are We Saved?</vt:lpstr>
      <vt:lpstr>PowerPoint Presentation</vt:lpstr>
      <vt:lpstr>Salvation: WHEN Are We Saved?</vt:lpstr>
      <vt:lpstr>Salvation is Conditional Hebrews 5:8-9; 2 Timothy 4:6-8</vt:lpstr>
      <vt:lpstr>Salvation is Conditional Hebrews 5:8-9; 2 Timothy 4:6-8</vt:lpstr>
      <vt:lpstr>The Day of Salvation 2 Corinthians 6:1-2</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Salvation (2)</dc:title>
  <dc:creator>Micky Galloway</dc:creator>
  <cp:lastModifiedBy>Richard Lidh</cp:lastModifiedBy>
  <cp:revision>28</cp:revision>
  <cp:lastPrinted>2021-05-23T00:39:25Z</cp:lastPrinted>
  <dcterms:created xsi:type="dcterms:W3CDTF">2015-11-14T23:36:54Z</dcterms:created>
  <dcterms:modified xsi:type="dcterms:W3CDTF">2021-05-23T00:39:28Z</dcterms:modified>
</cp:coreProperties>
</file>